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3"/>
    <p:restoredTop sz="95102"/>
  </p:normalViewPr>
  <p:slideViewPr>
    <p:cSldViewPr snapToGrid="0" snapToObjects="1">
      <p:cViewPr varScale="1">
        <p:scale>
          <a:sx n="107" d="100"/>
          <a:sy n="107" d="100"/>
        </p:scale>
        <p:origin x="168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Second Quarter FY25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573,393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239EA-97B9-2897-6A65-38036842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99" y="2513720"/>
            <a:ext cx="7434779" cy="2818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30,361 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496790" y="1870880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C6409A-0BFA-212B-0685-B0B89A07E2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96790" y="2147879"/>
            <a:ext cx="6672900" cy="3807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EA90-D8EB-3958-7B16-035BBE54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93306" cy="647531"/>
          </a:xfrm>
        </p:spPr>
        <p:txBody>
          <a:bodyPr/>
          <a:lstStyle/>
          <a:p>
            <a:r>
              <a:rPr lang="en-US" dirty="0"/>
              <a:t>Happenings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2BA2-B2C8-A9F2-3A9A-88CBB19582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413" y="1422771"/>
            <a:ext cx="4081462" cy="4479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American Forces Travel</a:t>
            </a:r>
          </a:p>
          <a:p>
            <a:r>
              <a:rPr lang="en-US" sz="2000" dirty="0"/>
              <a:t>8,862 users made a visit to an AFT page.</a:t>
            </a:r>
          </a:p>
          <a:p>
            <a:r>
              <a:rPr lang="en-US" sz="2000" dirty="0"/>
              <a:t>1,718 Users are new</a:t>
            </a:r>
          </a:p>
          <a:p>
            <a:r>
              <a:rPr lang="en-US" sz="2000" dirty="0"/>
              <a:t>84% Engagement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46B2E-166F-B0BD-E2B5-49AA2AF9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40" y="1422771"/>
            <a:ext cx="3452841" cy="1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320173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25,665 Total on-site searches on BRD pages to find more information.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A23B4-7EB9-96A7-E9E1-15B87A17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2" y="1181100"/>
            <a:ext cx="41275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41%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45%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14%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2367CE-0925-6F6F-58A6-D46F1266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4" y="1604116"/>
            <a:ext cx="7772400" cy="445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16C57-48D0-42A9-48A5-8159CBEB01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7" t="1902" r="2788" b="2848"/>
          <a:stretch/>
        </p:blipFill>
        <p:spPr>
          <a:xfrm>
            <a:off x="252310" y="938151"/>
            <a:ext cx="8369176" cy="47901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54601"/>
            <a:ext cx="3320143" cy="776737"/>
          </a:xfrm>
        </p:spPr>
        <p:txBody>
          <a:bodyPr>
            <a:normAutofit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9,487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06" y="2623662"/>
            <a:ext cx="1003300" cy="186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88A61-1C2D-699A-A0F4-7A5A2123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26" y="984250"/>
            <a:ext cx="4927600" cy="4889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18,327 </a:t>
            </a:r>
            <a:r>
              <a:rPr lang="en-US" dirty="0"/>
              <a:t>People clicked to schedule a tee time or register for a golf clinic.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5E1C5-2B83-668B-C116-CD329B81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18499"/>
            <a:ext cx="7772400" cy="20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763214" cy="647531"/>
          </a:xfrm>
        </p:spPr>
        <p:txBody>
          <a:bodyPr/>
          <a:lstStyle/>
          <a:p>
            <a:r>
              <a:rPr lang="en-US" dirty="0"/>
              <a:t>Sports and Fitness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D8490-7893-F346-ABE6-3464B78C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294" y="1352550"/>
            <a:ext cx="4699000" cy="4152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Outdoor Rec Programs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78747-62BB-E418-5ABE-083847B2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53" y="1663700"/>
            <a:ext cx="4648200" cy="176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xfrm>
            <a:off x="457200" y="1362182"/>
            <a:ext cx="7772400" cy="36576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2.34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57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dirty="0"/>
              <a:t>632,731</a:t>
            </a:r>
            <a:r>
              <a:rPr lang="en-US" sz="2256" b="0" dirty="0"/>
              <a:t>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62%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1,893,385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0A67B-72C0-0F5B-DECE-38B90E29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9" y="2473486"/>
            <a:ext cx="6564842" cy="3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54.3%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28.9%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dirty="0"/>
              <a:t>8.2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defRPr sz="2000" b="0"/>
            </a:pPr>
            <a:r>
              <a:rPr lang="en-US" sz="2016" dirty="0"/>
              <a:t>7.4</a:t>
            </a:r>
            <a:r>
              <a:rPr lang="en-US" sz="2016" b="0" dirty="0"/>
              <a:t>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1.2%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EB358-56A6-E308-060F-A4AAD0AB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8"/>
          <a:stretch/>
        </p:blipFill>
        <p:spPr>
          <a:xfrm>
            <a:off x="45350" y="1364003"/>
            <a:ext cx="4677611" cy="39762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21878</TotalTime>
  <Words>388</Words>
  <Application>Microsoft Macintosh PowerPoint</Application>
  <PresentationFormat>On-screen Show (4:3)</PresentationFormat>
  <Paragraphs>47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Second Quarter FY25 Insights</vt:lpstr>
      <vt:lpstr>Web Analytics Summary</vt:lpstr>
      <vt:lpstr>Visitor Highlights</vt:lpstr>
      <vt:lpstr>Sports and Fitness</vt:lpstr>
      <vt:lpstr>Sports and Fitness</vt:lpstr>
      <vt:lpstr>Outdoor Rec Programs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Happenings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108</cp:revision>
  <dcterms:modified xsi:type="dcterms:W3CDTF">2025-04-03T17:15:13Z</dcterms:modified>
</cp:coreProperties>
</file>