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14"/>
  </p:notesMasterIdLst>
  <p:sldIdLst>
    <p:sldId id="256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1"/>
    <p:restoredTop sz="95070"/>
  </p:normalViewPr>
  <p:slideViewPr>
    <p:cSldViewPr snapToGrid="0" snapToObjects="1">
      <p:cViewPr varScale="1">
        <p:scale>
          <a:sx n="112" d="100"/>
          <a:sy n="112" d="100"/>
        </p:scale>
        <p:origin x="20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1236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830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4582C-2FEA-62B7-473C-146004DEB62A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2529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Support Services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First Quarter FY25 Insights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05" y="1628079"/>
            <a:ext cx="3482441" cy="33126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There were 204 clicks to other websites to find more information.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2,444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129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A1563-523C-C400-A806-FC155B319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585085" y="1564296"/>
            <a:ext cx="37223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100" dirty="0"/>
              <a:t>(</a:t>
            </a:r>
            <a:r>
              <a:rPr lang="en-US" sz="1100" i="1" dirty="0"/>
              <a:t>Downloads, Email, Phone Numbers, Outbound Links)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67F0C-ABAF-838B-9D5F-932BB629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085" y="2209002"/>
            <a:ext cx="3570186" cy="29598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438507"/>
            <a:ext cx="3735239" cy="336356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b="0" dirty="0"/>
              <a:t>43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8.85%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DFD3C-504A-270C-30D4-93BC3872ED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956503" y="1329212"/>
            <a:ext cx="289401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CAC301-D4A3-8F5C-4A05-34BA4ACA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02" y="1750568"/>
            <a:ext cx="3278521" cy="3398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Program Roll-up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555B2-69AD-BBC6-4ABA-962A54C74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2" y="1891007"/>
            <a:ext cx="7772400" cy="1314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818532"/>
            <a:ext cx="3978274" cy="298353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program received 22,750 views and 14,953 sessions.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engagement rate was at 65%.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There were a total of 13,081 users.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169CA9-8945-0B31-8B2D-26B565FF7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F978D4-ADC6-A346-F415-B4EB31204C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708525" y="1438051"/>
            <a:ext cx="37558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 </a:t>
            </a:r>
            <a:r>
              <a:rPr lang="en-US" i="1" dirty="0"/>
              <a:t>NAF Personnel Services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5CFA1-1E7C-778D-7275-77257FEA4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810" y="1891007"/>
            <a:ext cx="3874352" cy="3439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5,313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187 people clicked on a link to another website to get more information.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A66A6-9BCC-C79B-6D38-A0330E03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41" y="2543105"/>
            <a:ext cx="7772400" cy="28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01" y="111732"/>
            <a:ext cx="4917547" cy="480132"/>
          </a:xfrm>
        </p:spPr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94" y="1748618"/>
            <a:ext cx="3735239" cy="3657601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105 total on-site searches on NAF Personnel Services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586BC-D1C4-4E87-0754-FA0954A881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456231"/>
            <a:ext cx="35097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0CCE9-BDA1-E263-F7D1-4E0C1244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384550"/>
            <a:ext cx="25400" cy="8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315EBD-F1CF-3F38-FEFA-0128D87AEC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621" b="4501"/>
          <a:stretch/>
        </p:blipFill>
        <p:spPr>
          <a:xfrm>
            <a:off x="5017263" y="1825564"/>
            <a:ext cx="3375635" cy="3917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5439" y="1918781"/>
            <a:ext cx="41656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website received 5,752 views and 4,100 sessions.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</a:t>
            </a:r>
            <a:r>
              <a:rPr lang="en-US" sz="2400" dirty="0"/>
              <a:t>82</a:t>
            </a:r>
            <a:r>
              <a:rPr lang="en-US" sz="2400" b="0" dirty="0"/>
              <a:t>%.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33A3-D89D-7BDD-6869-4BE9F1C84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FF7EC-C5D8-1428-8954-730D37F826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0" r="8380"/>
          <a:stretch/>
        </p:blipFill>
        <p:spPr>
          <a:xfrm>
            <a:off x="4571999" y="1612900"/>
            <a:ext cx="4014639" cy="363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Engagement Insights &amp;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91D7-458E-5F7D-ECCD-99735EEC2A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81469"/>
            <a:ext cx="8307390" cy="369333"/>
          </a:xfrm>
        </p:spPr>
        <p:txBody>
          <a:bodyPr/>
          <a:lstStyle/>
          <a:p>
            <a:r>
              <a:rPr lang="en-US" i="0" dirty="0"/>
              <a:t>CEAT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65A2-3DF5-B41D-E1A0-E6EC5EB24F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380494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Guide: Achieved 626 Downloads</a:t>
            </a:r>
            <a:r>
              <a:rPr lang="en-US" sz="2256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1217284" y="2539044"/>
            <a:ext cx="41363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BC305-9639-1B23-F8FB-C3FC26F29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59" y="3028071"/>
            <a:ext cx="7302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69" y="1839367"/>
            <a:ext cx="4269522" cy="2516653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30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6290-50FA-D80B-38B3-014C1DB0F0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9342" y="1430220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4F02B-9087-6AC9-FE43-AEE9FA54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085" y="1834978"/>
            <a:ext cx="3505200" cy="340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354403" y="1911716"/>
            <a:ext cx="4170556" cy="3250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HBB pages received 7,204 views and 5,648 sessions.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engagement rate was at 71%.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total number of users was 4,739, and there were 2,221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3D974-9BA9-815F-DE62-04DA6E8263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2" y="1530866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1C980-CF45-B58C-6C05-8B1C1DBD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71"/>
          <a:stretch/>
        </p:blipFill>
        <p:spPr>
          <a:xfrm>
            <a:off x="4619043" y="1911716"/>
            <a:ext cx="4127498" cy="3449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9917</TotalTime>
  <Words>288</Words>
  <Application>Microsoft Macintosh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</vt:lpstr>
      <vt:lpstr>Arial</vt:lpstr>
      <vt:lpstr>Calibri</vt:lpstr>
      <vt:lpstr>Helvetica</vt:lpstr>
      <vt:lpstr>US Army</vt:lpstr>
      <vt:lpstr>Wingdings</vt:lpstr>
      <vt:lpstr>us army ppt</vt:lpstr>
      <vt:lpstr>1_Master Content Slide</vt:lpstr>
      <vt:lpstr>Support Services First Quarter FY25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83</cp:revision>
  <dcterms:modified xsi:type="dcterms:W3CDTF">2025-01-13T18:30:16Z</dcterms:modified>
</cp:coreProperties>
</file>