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6"/>
    <p:restoredTop sz="94966"/>
  </p:normalViewPr>
  <p:slideViewPr>
    <p:cSldViewPr snapToGrid="0" snapToObjects="1">
      <p:cViewPr varScale="1">
        <p:scale>
          <a:sx n="117" d="100"/>
          <a:sy n="117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ACS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Third</a:t>
            </a:r>
            <a:r>
              <a:rPr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44%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43%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13%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2,248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2.92% of users left the site after performing a search.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DDAC602B-3CC3-56C3-7C4F-21DAAF41988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2" y="1728230"/>
            <a:ext cx="3175000" cy="3657600"/>
          </a:xfrm>
          <a:ln>
            <a:solidFill>
              <a:schemeClr val="tx1"/>
            </a:solidFill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4" name="Picture 3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1557187A-D9BC-695D-F331-85FA3FF3D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6517"/>
            <a:ext cx="7772400" cy="46423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C4459695-F57E-E9C1-06C5-F00FFE35E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7" y="1055377"/>
            <a:ext cx="7709946" cy="4330661"/>
          </a:xfr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ACS pages </a:t>
            </a:r>
            <a:r>
              <a:rPr lang="en-US" sz="2256" dirty="0"/>
              <a:t>received 174,149 visits </a:t>
            </a:r>
            <a:r>
              <a:rPr lang="en-US" dirty="0"/>
              <a:t>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Engagement on ACS pages was 61%.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There were </a:t>
            </a:r>
            <a:r>
              <a:rPr lang="en-US" sz="2256" dirty="0"/>
              <a:t>100,745</a:t>
            </a:r>
            <a:r>
              <a:rPr lang="en-US" dirty="0"/>
              <a:t>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300" b="0" dirty="0"/>
              <a:t>3,495 </a:t>
            </a:r>
            <a:r>
              <a:rPr lang="en-US" dirty="0"/>
              <a:t>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07F61AA9-6265-0742-8B51-F69ECB9E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4" y="1481875"/>
            <a:ext cx="8453131" cy="3268544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BE7C48A-28C9-B665-7C3C-AEE2E9B35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2" y="1178042"/>
            <a:ext cx="8394955" cy="402957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77222480-1241-60FE-805B-CA86CEA06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5" y="1884557"/>
            <a:ext cx="8628510" cy="18796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58.6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26.8%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10.7%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3.9</a:t>
            </a:r>
            <a:r>
              <a:rPr lang="en-US" sz="2016" b="0" dirty="0"/>
              <a:t>% of visitors came from Social Media. </a:t>
            </a:r>
          </a:p>
        </p:txBody>
      </p:sp>
      <p:pic>
        <p:nvPicPr>
          <p:cNvPr id="9" name="Content Placeholder 8" descr="Chart, pie chart&#10;&#10;Description automatically generated">
            <a:extLst>
              <a:ext uri="{FF2B5EF4-FFF2-40B4-BE49-F238E27FC236}">
                <a16:creationId xmlns:a16="http://schemas.microsoft.com/office/drawing/2014/main" id="{F9DF8088-EC62-C469-AC78-F486C6D29761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00" y="1482047"/>
            <a:ext cx="3978275" cy="4080901"/>
          </a:xfrm>
        </p:spPr>
      </p:pic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136,403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92C4D84-5825-5B02-6C30-32DF4B66D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1" y="1968244"/>
            <a:ext cx="7854599" cy="2235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 12,807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46B60F-43BF-94E8-2D1F-666B64B6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6" y="2031031"/>
            <a:ext cx="7678064" cy="3252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8805</TotalTime>
  <Words>306</Words>
  <Application>Microsoft Macintosh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Third Quarter FY24 Insights</vt:lpstr>
      <vt:lpstr>Web Analytics Summary</vt:lpstr>
      <vt:lpstr>Traffic Highlights</vt:lpstr>
      <vt:lpstr>Visitor Highlights</vt:lpstr>
      <vt:lpstr>Visitor Highlights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81</cp:revision>
  <dcterms:modified xsi:type="dcterms:W3CDTF">2024-07-11T16:14:51Z</dcterms:modified>
</cp:coreProperties>
</file>