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6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76" r:id="rId13"/>
    <p:sldId id="275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4"/>
    <p:restoredTop sz="95000"/>
  </p:normalViewPr>
  <p:slideViewPr>
    <p:cSldViewPr snapToGrid="0" snapToObjects="1">
      <p:cViewPr varScale="1">
        <p:scale>
          <a:sx n="112" d="100"/>
          <a:sy n="112" d="100"/>
        </p:scale>
        <p:origin x="96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BRD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Fourth</a:t>
            </a:r>
            <a:r>
              <a:rPr dirty="0">
                <a:solidFill>
                  <a:schemeClr val="bg1"/>
                </a:solidFill>
              </a:rPr>
              <a:t> Quarter FY</a:t>
            </a:r>
            <a:r>
              <a:rPr lang="en-US" dirty="0">
                <a:solidFill>
                  <a:schemeClr val="bg1"/>
                </a:solidFill>
              </a:rPr>
              <a:t>24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780,278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BC6B0-C9AF-F954-63F7-CE3E983A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8"/>
          <a:stretch/>
        </p:blipFill>
        <p:spPr>
          <a:xfrm>
            <a:off x="1162915" y="2560264"/>
            <a:ext cx="6722128" cy="2258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50,648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3A1C2-878E-2C32-FE8B-5C30E96E64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27" b="48366"/>
          <a:stretch/>
        </p:blipFill>
        <p:spPr>
          <a:xfrm>
            <a:off x="1911350" y="2361718"/>
            <a:ext cx="5321300" cy="3138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805548" y="1974928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30,240 Total on-site searches on BRD pages to find more information.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D1039-9214-6CAF-274B-0BE81C40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577340"/>
            <a:ext cx="3857329" cy="4371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44%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42%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14%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E6E08B-8EAB-9BD1-5EC0-4F79E816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1936"/>
            <a:ext cx="7772400" cy="4517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6BC5A7-1B70-8FA5-C31E-BFD1D0BD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64894-8C7E-3B6B-F929-4B514F8A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34510"/>
            <a:ext cx="7772400" cy="43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553998"/>
          </a:xfrm>
        </p:spPr>
        <p:txBody>
          <a:bodyPr>
            <a:normAutofit fontScale="92500"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12,249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2" y="2665864"/>
            <a:ext cx="1003300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4FD221-06A2-EB91-227C-625578760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2" y="1339895"/>
            <a:ext cx="3810000" cy="4518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28,988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Sports </a:t>
            </a:r>
            <a:r>
              <a:rPr lang="en-US" dirty="0"/>
              <a:t>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AC4EF-66F2-3E6C-F4AA-9BB354C3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7506"/>
            <a:ext cx="7772400" cy="1982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147BD-1089-E9EF-C2B5-07390183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344386"/>
            <a:ext cx="49276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0FC39-42F8-5F3C-1B9E-EB5A4F3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64" y="1378857"/>
            <a:ext cx="5219700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 2.16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</a:t>
            </a:r>
            <a:r>
              <a:rPr lang="en-US" sz="2256" dirty="0"/>
              <a:t>38</a:t>
            </a:r>
            <a:r>
              <a:rPr lang="en-US" sz="2256" b="0" dirty="0"/>
              <a:t>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802,209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62%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2,251,591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 majority of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C53FE-C813-6C57-9D8B-4A697813D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64" y="3679371"/>
            <a:ext cx="41275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1BCFD-E22E-0180-5BF7-FD331A002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3" y="1384525"/>
            <a:ext cx="5026259" cy="4624801"/>
          </a:xfrm>
          <a:prstGeom prst="rect">
            <a:avLst/>
          </a:prstGeom>
        </p:spPr>
      </p:pic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56.3%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28.4%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7%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7.4% of visitors came from referrals.</a:t>
            </a:r>
          </a:p>
          <a:p>
            <a:pPr marL="482600" indent="-342900">
              <a:defRPr sz="2000" b="0"/>
            </a:pPr>
            <a:r>
              <a:rPr lang="en-US" sz="2016" b="0" dirty="0"/>
              <a:t>0.9%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20491</TotalTime>
  <Words>365</Words>
  <Application>Microsoft Macintosh PowerPoint</Application>
  <PresentationFormat>On-screen Show (4:3)</PresentationFormat>
  <Paragraphs>44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Fourth Quarter FY24 Insights</vt:lpstr>
      <vt:lpstr>Web Analytics Summary</vt:lpstr>
      <vt:lpstr>Visitor Highlights</vt:lpstr>
      <vt:lpstr>Sports and Fitness</vt:lpstr>
      <vt:lpstr>Visitor Highlights</vt:lpstr>
      <vt:lpstr>Visitor Highlights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101</cp:revision>
  <dcterms:modified xsi:type="dcterms:W3CDTF">2024-10-16T16:41:35Z</dcterms:modified>
</cp:coreProperties>
</file>