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90" r:id="rId4"/>
    <p:sldId id="283" r:id="rId5"/>
    <p:sldId id="287" r:id="rId6"/>
    <p:sldId id="279" r:id="rId7"/>
    <p:sldId id="284" r:id="rId8"/>
    <p:sldId id="288" r:id="rId9"/>
    <p:sldId id="285" r:id="rId10"/>
    <p:sldId id="286" r:id="rId11"/>
    <p:sldId id="289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61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6053959"/>
            <a:ext cx="7155612" cy="293962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30 Sept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xfrm>
            <a:off x="511744" y="5156668"/>
            <a:ext cx="8432559" cy="48474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Support Services</a:t>
            </a:r>
            <a:br>
              <a:rPr lang="en-US" dirty="0"/>
            </a:br>
            <a:r>
              <a:rPr lang="en-US" dirty="0"/>
              <a:t>Annual </a:t>
            </a:r>
            <a:r>
              <a:rPr dirty="0"/>
              <a:t>FY2</a:t>
            </a:r>
            <a:r>
              <a:rPr lang="en-US" dirty="0"/>
              <a:t>3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454150"/>
            <a:ext cx="7122987" cy="1060450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10,896 people downloaded the Home-Based Business Application.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pic>
        <p:nvPicPr>
          <p:cNvPr id="12" name="Picture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3E15D74-82F3-6195-C676-3D196F037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683184"/>
            <a:ext cx="7505700" cy="3009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6207" y="1859779"/>
            <a:ext cx="3626100" cy="4351338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/>
              <a:t>273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/>
              <a:t>94.17% </a:t>
            </a:r>
            <a:r>
              <a:rPr lang="en-US" dirty="0"/>
              <a:t>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Home Based Business (HBB)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340729" y="1329212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40770-27EA-7258-9CE2-4FCA473A6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729" y="2006318"/>
            <a:ext cx="4086637" cy="24197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Program Roll-up </a:t>
            </a:r>
          </a:p>
          <a:p>
            <a:endParaRPr lang="en-US" dirty="0"/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8366EE83-DE28-CD1B-3039-0B6875172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60400"/>
            <a:ext cx="6955971" cy="11170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643448"/>
            <a:ext cx="3739393" cy="4351338"/>
          </a:xfr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000" b="0" dirty="0"/>
              <a:t>The program received 128,073 views and 73,886 sessions.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000" b="0" dirty="0"/>
              <a:t>The engagement rate is at 44%.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000" b="0" dirty="0"/>
              <a:t>There are a total of 60,713 users. Of those users 42,079 are new.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43D9E-B804-B94C-9E20-94EFB3267F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NAF Personnel Services</a:t>
            </a:r>
          </a:p>
        </p:txBody>
      </p:sp>
      <p:pic>
        <p:nvPicPr>
          <p:cNvPr id="7" name="Picture 6" descr="A screenshot of a screenshot of a number of users&#10;&#10;Description automatically generated">
            <a:extLst>
              <a:ext uri="{FF2B5EF4-FFF2-40B4-BE49-F238E27FC236}">
                <a16:creationId xmlns:a16="http://schemas.microsoft.com/office/drawing/2014/main" id="{2E6B31B6-8D2F-57E9-3A09-42BD199AF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643448"/>
            <a:ext cx="4076700" cy="3771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435" y="2034231"/>
            <a:ext cx="3302102" cy="1956505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5,584 people downloaded a PDF or a form.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40EA82-53E4-21DC-88EF-80A34BDB2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54" y="1515922"/>
            <a:ext cx="4190333" cy="37425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9276" y="1482232"/>
            <a:ext cx="7614599" cy="170388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1,342 total on-site searches on NAF Personnel Services pages to find more information.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95.34%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1387475" y="2907207"/>
            <a:ext cx="350979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1124B6EB-5B6C-72F9-2B26-424D501FD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75" y="3429000"/>
            <a:ext cx="5626100" cy="2578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503128" y="1740934"/>
            <a:ext cx="4340720" cy="3759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400" b="0" dirty="0"/>
              <a:t>CEAT received 16,685 views and 15,289 sessions.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400" b="0" dirty="0"/>
              <a:t>The engagement rate is at 16%.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400" b="0" dirty="0"/>
              <a:t>There are a total of 13,186 users. Of those users 2,677 are new.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65B21-AA8A-4249-80AA-F9890C5F2BC9}"/>
              </a:ext>
            </a:extLst>
          </p:cNvPr>
          <p:cNvSpPr txBox="1"/>
          <p:nvPr/>
        </p:nvSpPr>
        <p:spPr>
          <a:xfrm>
            <a:off x="5251255" y="1279271"/>
            <a:ext cx="289598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Traffic Trends</a:t>
            </a:r>
          </a:p>
        </p:txBody>
      </p:sp>
      <p:pic>
        <p:nvPicPr>
          <p:cNvPr id="4" name="Picture 3" descr="A graph showing the time of a earthquake&#10;&#10;Description automatically generated with medium confidence">
            <a:extLst>
              <a:ext uri="{FF2B5EF4-FFF2-40B4-BE49-F238E27FC236}">
                <a16:creationId xmlns:a16="http://schemas.microsoft.com/office/drawing/2014/main" id="{4A89E8BF-6783-1432-E439-0BD49BAA3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8" y="1828020"/>
            <a:ext cx="3797300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836759" y="1005764"/>
            <a:ext cx="7262212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There were 1,532 clicks to download the CEAT Transfer Guide.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836759" y="2238982"/>
            <a:ext cx="41831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7" name="Picture 6" descr="A graph showing the number of months&#10;&#10;Description automatically generated">
            <a:extLst>
              <a:ext uri="{FF2B5EF4-FFF2-40B4-BE49-F238E27FC236}">
                <a16:creationId xmlns:a16="http://schemas.microsoft.com/office/drawing/2014/main" id="{9CE532AB-BFC8-CC68-03B9-25B01E682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9" y="2846339"/>
            <a:ext cx="6997700" cy="2806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159 total searches on CEAT pages to find more information.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96.55%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629152" y="1329212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search table&#10;&#10;Description automatically generated">
            <a:extLst>
              <a:ext uri="{FF2B5EF4-FFF2-40B4-BE49-F238E27FC236}">
                <a16:creationId xmlns:a16="http://schemas.microsoft.com/office/drawing/2014/main" id="{294F1B8D-B08F-5476-8E88-52DAC025B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1739900"/>
            <a:ext cx="3314700" cy="3378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92340" y="2120462"/>
            <a:ext cx="4290761" cy="261707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dirty="0"/>
              <a:t>HBB pages received 27,721 views and 24,248 sessions. </a:t>
            </a:r>
          </a:p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dirty="0"/>
              <a:t>The engagement rate was 31%. </a:t>
            </a:r>
          </a:p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dirty="0"/>
              <a:t>The total number of users was 19,427, and there were 8,135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683101" y="1582733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1A179B0-5CBC-7D3A-D5A5-61BBF5F65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60" y="1997128"/>
            <a:ext cx="4076700" cy="3390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10504</TotalTime>
  <Words>291</Words>
  <Application>Microsoft Macintosh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Wingdings</vt:lpstr>
      <vt:lpstr>MSC Theme</vt:lpstr>
      <vt:lpstr>Support Services Annual FY23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55</cp:revision>
  <dcterms:modified xsi:type="dcterms:W3CDTF">2023-10-19T13:06:04Z</dcterms:modified>
</cp:coreProperties>
</file>