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57" r:id="rId5"/>
    <p:sldId id="258"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kall, Cody A. SSG USA HQ IMCOM" initials="MCASUHI" lastIdx="2" clrIdx="0">
    <p:extLst>
      <p:ext uri="{19B8F6BF-5375-455C-9EA6-DF929625EA0E}">
        <p15:presenceInfo xmlns:p15="http://schemas.microsoft.com/office/powerpoint/2012/main" userId="S-1-5-21-4101780369-38368224-130243791-200304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9B972-5E67-4388-9938-79944104D93B}" v="1" dt="2022-11-22T16:19:58.8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76" autoAdjust="0"/>
    <p:restoredTop sz="86410"/>
  </p:normalViewPr>
  <p:slideViewPr>
    <p:cSldViewPr snapToGrid="0">
      <p:cViewPr varScale="1">
        <p:scale>
          <a:sx n="89" d="100"/>
          <a:sy n="89" d="100"/>
        </p:scale>
        <p:origin x="210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kall, Cody A SSG USARMY IMCOM HQ (USA)" userId="0bcd1867-853c-44ee-9cd5-abb46d9c3085" providerId="ADAL" clId="{F23B45D9-3A80-4796-A0FD-3A0FF30C05A1}"/>
    <pc:docChg chg="custSel modMainMaster">
      <pc:chgData name="Mackall, Cody A SSG USARMY IMCOM HQ (USA)" userId="0bcd1867-853c-44ee-9cd5-abb46d9c3085" providerId="ADAL" clId="{F23B45D9-3A80-4796-A0FD-3A0FF30C05A1}" dt="2022-08-17T14:55:29.907" v="15"/>
      <pc:docMkLst>
        <pc:docMk/>
      </pc:docMkLst>
      <pc:sldMasterChg chg="modSldLayout">
        <pc:chgData name="Mackall, Cody A SSG USARMY IMCOM HQ (USA)" userId="0bcd1867-853c-44ee-9cd5-abb46d9c3085" providerId="ADAL" clId="{F23B45D9-3A80-4796-A0FD-3A0FF30C05A1}" dt="2022-08-17T14:55:29.907" v="15"/>
        <pc:sldMasterMkLst>
          <pc:docMk/>
          <pc:sldMasterMk cId="86294600" sldId="2147483672"/>
        </pc:sldMasterMkLst>
        <pc:sldLayoutChg chg="modSp mod">
          <pc:chgData name="Mackall, Cody A SSG USARMY IMCOM HQ (USA)" userId="0bcd1867-853c-44ee-9cd5-abb46d9c3085" providerId="ADAL" clId="{F23B45D9-3A80-4796-A0FD-3A0FF30C05A1}" dt="2022-08-17T14:54:02.678" v="1" actId="18131"/>
          <pc:sldLayoutMkLst>
            <pc:docMk/>
            <pc:sldMasterMk cId="86294600" sldId="2147483672"/>
            <pc:sldLayoutMk cId="142457440" sldId="2147483674"/>
          </pc:sldLayoutMkLst>
          <pc:picChg chg="mod modCrop">
            <ac:chgData name="Mackall, Cody A SSG USARMY IMCOM HQ (USA)" userId="0bcd1867-853c-44ee-9cd5-abb46d9c3085" providerId="ADAL" clId="{F23B45D9-3A80-4796-A0FD-3A0FF30C05A1}" dt="2022-08-17T14:54:02.678" v="1" actId="18131"/>
            <ac:picMkLst>
              <pc:docMk/>
              <pc:sldMasterMk cId="86294600" sldId="2147483672"/>
              <pc:sldLayoutMk cId="142457440" sldId="2147483674"/>
              <ac:picMk id="5" creationId="{00000000-0000-0000-0000-000000000000}"/>
            </ac:picMkLst>
          </pc:picChg>
        </pc:sldLayoutChg>
        <pc:sldLayoutChg chg="addSp delSp modSp mod">
          <pc:chgData name="Mackall, Cody A SSG USARMY IMCOM HQ (USA)" userId="0bcd1867-853c-44ee-9cd5-abb46d9c3085" providerId="ADAL" clId="{F23B45D9-3A80-4796-A0FD-3A0FF30C05A1}" dt="2022-08-17T14:55:29.907" v="15"/>
          <pc:sldLayoutMkLst>
            <pc:docMk/>
            <pc:sldMasterMk cId="86294600" sldId="2147483672"/>
            <pc:sldLayoutMk cId="4047071306" sldId="2147483677"/>
          </pc:sldLayoutMkLst>
          <pc:picChg chg="add mod">
            <ac:chgData name="Mackall, Cody A SSG USARMY IMCOM HQ (USA)" userId="0bcd1867-853c-44ee-9cd5-abb46d9c3085" providerId="ADAL" clId="{F23B45D9-3A80-4796-A0FD-3A0FF30C05A1}" dt="2022-08-17T14:55:29.907" v="15"/>
            <ac:picMkLst>
              <pc:docMk/>
              <pc:sldMasterMk cId="86294600" sldId="2147483672"/>
              <pc:sldLayoutMk cId="4047071306" sldId="2147483677"/>
              <ac:picMk id="3" creationId="{1DB89BA7-6D15-AAE5-3EBF-E6E594F18D57}"/>
            </ac:picMkLst>
          </pc:picChg>
          <pc:picChg chg="del mod modCrop">
            <ac:chgData name="Mackall, Cody A SSG USARMY IMCOM HQ (USA)" userId="0bcd1867-853c-44ee-9cd5-abb46d9c3085" providerId="ADAL" clId="{F23B45D9-3A80-4796-A0FD-3A0FF30C05A1}" dt="2022-08-17T14:55:29.727" v="14" actId="478"/>
            <ac:picMkLst>
              <pc:docMk/>
              <pc:sldMasterMk cId="86294600" sldId="2147483672"/>
              <pc:sldLayoutMk cId="4047071306" sldId="2147483677"/>
              <ac:picMk id="30" creationId="{00000000-0000-0000-0000-000000000000}"/>
            </ac:picMkLst>
          </pc:picChg>
        </pc:sldLayoutChg>
        <pc:sldLayoutChg chg="modSp mod">
          <pc:chgData name="Mackall, Cody A SSG USARMY IMCOM HQ (USA)" userId="0bcd1867-853c-44ee-9cd5-abb46d9c3085" providerId="ADAL" clId="{F23B45D9-3A80-4796-A0FD-3A0FF30C05A1}" dt="2022-08-17T14:55:24.967" v="13" actId="14100"/>
          <pc:sldLayoutMkLst>
            <pc:docMk/>
            <pc:sldMasterMk cId="86294600" sldId="2147483672"/>
            <pc:sldLayoutMk cId="3664125991" sldId="2147483678"/>
          </pc:sldLayoutMkLst>
          <pc:picChg chg="mod modCrop">
            <ac:chgData name="Mackall, Cody A SSG USARMY IMCOM HQ (USA)" userId="0bcd1867-853c-44ee-9cd5-abb46d9c3085" providerId="ADAL" clId="{F23B45D9-3A80-4796-A0FD-3A0FF30C05A1}" dt="2022-08-17T14:55:24.967" v="13" actId="14100"/>
            <ac:picMkLst>
              <pc:docMk/>
              <pc:sldMasterMk cId="86294600" sldId="2147483672"/>
              <pc:sldLayoutMk cId="3664125991" sldId="2147483678"/>
              <ac:picMk id="52" creationId="{00000000-0000-0000-0000-000000000000}"/>
            </ac:picMkLst>
          </pc:picChg>
        </pc:sldLayoutChg>
      </pc:sldMasterChg>
    </pc:docChg>
  </pc:docChgLst>
  <pc:docChgLst>
    <pc:chgData name="Mackall, Cody A SSG USARMY IMCOM HQ (USA)" userId="0bcd1867-853c-44ee-9cd5-abb46d9c3085" providerId="ADAL" clId="{931F1DE5-2AF0-41A7-B09B-0FA49EC4C9A9}"/>
    <pc:docChg chg="undo custSel modSld modMainMaster">
      <pc:chgData name="Mackall, Cody A SSG USARMY IMCOM HQ (USA)" userId="0bcd1867-853c-44ee-9cd5-abb46d9c3085" providerId="ADAL" clId="{931F1DE5-2AF0-41A7-B09B-0FA49EC4C9A9}" dt="2022-10-03T14:07:13.456" v="54" actId="207"/>
      <pc:docMkLst>
        <pc:docMk/>
      </pc:docMkLst>
      <pc:sldChg chg="modSp mod">
        <pc:chgData name="Mackall, Cody A SSG USARMY IMCOM HQ (USA)" userId="0bcd1867-853c-44ee-9cd5-abb46d9c3085" providerId="ADAL" clId="{931F1DE5-2AF0-41A7-B09B-0FA49EC4C9A9}" dt="2022-10-03T14:05:11.320" v="7"/>
        <pc:sldMkLst>
          <pc:docMk/>
          <pc:sldMk cId="1212043839" sldId="258"/>
        </pc:sldMkLst>
        <pc:spChg chg="mod">
          <ac:chgData name="Mackall, Cody A SSG USARMY IMCOM HQ (USA)" userId="0bcd1867-853c-44ee-9cd5-abb46d9c3085" providerId="ADAL" clId="{931F1DE5-2AF0-41A7-B09B-0FA49EC4C9A9}" dt="2022-10-03T14:05:00.375" v="1" actId="20577"/>
          <ac:spMkLst>
            <pc:docMk/>
            <pc:sldMk cId="1212043839" sldId="258"/>
            <ac:spMk id="4" creationId="{FC644481-975A-0B95-67AB-2D346243EA66}"/>
          </ac:spMkLst>
        </pc:spChg>
        <pc:spChg chg="mod">
          <ac:chgData name="Mackall, Cody A SSG USARMY IMCOM HQ (USA)" userId="0bcd1867-853c-44ee-9cd5-abb46d9c3085" providerId="ADAL" clId="{931F1DE5-2AF0-41A7-B09B-0FA49EC4C9A9}" dt="2022-10-03T14:05:07.142" v="6" actId="27636"/>
          <ac:spMkLst>
            <pc:docMk/>
            <pc:sldMk cId="1212043839" sldId="258"/>
            <ac:spMk id="5" creationId="{B0A618CD-1EBA-BBBE-95D5-54064D23C82E}"/>
          </ac:spMkLst>
        </pc:spChg>
        <pc:spChg chg="mod">
          <ac:chgData name="Mackall, Cody A SSG USARMY IMCOM HQ (USA)" userId="0bcd1867-853c-44ee-9cd5-abb46d9c3085" providerId="ADAL" clId="{931F1DE5-2AF0-41A7-B09B-0FA49EC4C9A9}" dt="2022-10-03T14:05:11.320" v="7"/>
          <ac:spMkLst>
            <pc:docMk/>
            <pc:sldMk cId="1212043839" sldId="258"/>
            <ac:spMk id="6" creationId="{685BCDE8-8391-C6A4-DBA1-28B8BD1F83F4}"/>
          </ac:spMkLst>
        </pc:spChg>
      </pc:sldChg>
      <pc:sldChg chg="modSp mod">
        <pc:chgData name="Mackall, Cody A SSG USARMY IMCOM HQ (USA)" userId="0bcd1867-853c-44ee-9cd5-abb46d9c3085" providerId="ADAL" clId="{931F1DE5-2AF0-41A7-B09B-0FA49EC4C9A9}" dt="2022-10-03T14:06:25.453" v="40"/>
        <pc:sldMkLst>
          <pc:docMk/>
          <pc:sldMk cId="2720713470" sldId="259"/>
        </pc:sldMkLst>
        <pc:spChg chg="mod">
          <ac:chgData name="Mackall, Cody A SSG USARMY IMCOM HQ (USA)" userId="0bcd1867-853c-44ee-9cd5-abb46d9c3085" providerId="ADAL" clId="{931F1DE5-2AF0-41A7-B09B-0FA49EC4C9A9}" dt="2022-10-03T14:05:42.810" v="13"/>
          <ac:spMkLst>
            <pc:docMk/>
            <pc:sldMk cId="2720713470" sldId="259"/>
            <ac:spMk id="4" creationId="{00000000-0000-0000-0000-000000000000}"/>
          </ac:spMkLst>
        </pc:spChg>
        <pc:spChg chg="mod">
          <ac:chgData name="Mackall, Cody A SSG USARMY IMCOM HQ (USA)" userId="0bcd1867-853c-44ee-9cd5-abb46d9c3085" providerId="ADAL" clId="{931F1DE5-2AF0-41A7-B09B-0FA49EC4C9A9}" dt="2022-10-03T14:06:25.453" v="40"/>
          <ac:spMkLst>
            <pc:docMk/>
            <pc:sldMk cId="2720713470" sldId="259"/>
            <ac:spMk id="5" creationId="{00000000-0000-0000-0000-000000000000}"/>
          </ac:spMkLst>
        </pc:spChg>
        <pc:spChg chg="mod">
          <ac:chgData name="Mackall, Cody A SSG USARMY IMCOM HQ (USA)" userId="0bcd1867-853c-44ee-9cd5-abb46d9c3085" providerId="ADAL" clId="{931F1DE5-2AF0-41A7-B09B-0FA49EC4C9A9}" dt="2022-10-03T14:05:31.882" v="9"/>
          <ac:spMkLst>
            <pc:docMk/>
            <pc:sldMk cId="2720713470" sldId="259"/>
            <ac:spMk id="6" creationId="{00000000-0000-0000-0000-000000000000}"/>
          </ac:spMkLst>
        </pc:spChg>
        <pc:spChg chg="mod">
          <ac:chgData name="Mackall, Cody A SSG USARMY IMCOM HQ (USA)" userId="0bcd1867-853c-44ee-9cd5-abb46d9c3085" providerId="ADAL" clId="{931F1DE5-2AF0-41A7-B09B-0FA49EC4C9A9}" dt="2022-10-03T14:06:21.522" v="39"/>
          <ac:spMkLst>
            <pc:docMk/>
            <pc:sldMk cId="2720713470" sldId="259"/>
            <ac:spMk id="7" creationId="{00000000-0000-0000-0000-000000000000}"/>
          </ac:spMkLst>
        </pc:spChg>
        <pc:spChg chg="mod">
          <ac:chgData name="Mackall, Cody A SSG USARMY IMCOM HQ (USA)" userId="0bcd1867-853c-44ee-9cd5-abb46d9c3085" providerId="ADAL" clId="{931F1DE5-2AF0-41A7-B09B-0FA49EC4C9A9}" dt="2022-10-03T14:06:16.880" v="38"/>
          <ac:spMkLst>
            <pc:docMk/>
            <pc:sldMk cId="2720713470" sldId="259"/>
            <ac:spMk id="8" creationId="{00000000-0000-0000-0000-000000000000}"/>
          </ac:spMkLst>
        </pc:spChg>
        <pc:spChg chg="mod">
          <ac:chgData name="Mackall, Cody A SSG USARMY IMCOM HQ (USA)" userId="0bcd1867-853c-44ee-9cd5-abb46d9c3085" providerId="ADAL" clId="{931F1DE5-2AF0-41A7-B09B-0FA49EC4C9A9}" dt="2022-10-03T14:06:10.041" v="37" actId="20577"/>
          <ac:spMkLst>
            <pc:docMk/>
            <pc:sldMk cId="2720713470" sldId="259"/>
            <ac:spMk id="9" creationId="{00000000-0000-0000-0000-000000000000}"/>
          </ac:spMkLst>
        </pc:spChg>
        <pc:spChg chg="mod">
          <ac:chgData name="Mackall, Cody A SSG USARMY IMCOM HQ (USA)" userId="0bcd1867-853c-44ee-9cd5-abb46d9c3085" providerId="ADAL" clId="{931F1DE5-2AF0-41A7-B09B-0FA49EC4C9A9}" dt="2022-10-03T14:05:25.626" v="8"/>
          <ac:spMkLst>
            <pc:docMk/>
            <pc:sldMk cId="2720713470" sldId="259"/>
            <ac:spMk id="11" creationId="{00000000-0000-0000-0000-000000000000}"/>
          </ac:spMkLst>
        </pc:spChg>
        <pc:spChg chg="mod">
          <ac:chgData name="Mackall, Cody A SSG USARMY IMCOM HQ (USA)" userId="0bcd1867-853c-44ee-9cd5-abb46d9c3085" providerId="ADAL" clId="{931F1DE5-2AF0-41A7-B09B-0FA49EC4C9A9}" dt="2022-10-03T14:05:57.105" v="32" actId="20577"/>
          <ac:spMkLst>
            <pc:docMk/>
            <pc:sldMk cId="2720713470" sldId="259"/>
            <ac:spMk id="12" creationId="{00000000-0000-0000-0000-000000000000}"/>
          </ac:spMkLst>
        </pc:spChg>
      </pc:sldChg>
      <pc:sldMasterChg chg="modSldLayout">
        <pc:chgData name="Mackall, Cody A SSG USARMY IMCOM HQ (USA)" userId="0bcd1867-853c-44ee-9cd5-abb46d9c3085" providerId="ADAL" clId="{931F1DE5-2AF0-41A7-B09B-0FA49EC4C9A9}" dt="2022-10-03T14:07:13.456" v="54" actId="207"/>
        <pc:sldMasterMkLst>
          <pc:docMk/>
          <pc:sldMasterMk cId="86294600" sldId="2147483672"/>
        </pc:sldMasterMkLst>
        <pc:sldLayoutChg chg="modSp mod">
          <pc:chgData name="Mackall, Cody A SSG USARMY IMCOM HQ (USA)" userId="0bcd1867-853c-44ee-9cd5-abb46d9c3085" providerId="ADAL" clId="{931F1DE5-2AF0-41A7-B09B-0FA49EC4C9A9}" dt="2022-10-03T14:07:13.456" v="54" actId="207"/>
          <pc:sldLayoutMkLst>
            <pc:docMk/>
            <pc:sldMasterMk cId="86294600" sldId="2147483672"/>
            <pc:sldLayoutMk cId="3664125991" sldId="2147483678"/>
          </pc:sldLayoutMkLst>
          <pc:spChg chg="mod">
            <ac:chgData name="Mackall, Cody A SSG USARMY IMCOM HQ (USA)" userId="0bcd1867-853c-44ee-9cd5-abb46d9c3085" providerId="ADAL" clId="{931F1DE5-2AF0-41A7-B09B-0FA49EC4C9A9}" dt="2022-10-03T14:07:13.456" v="54" actId="207"/>
            <ac:spMkLst>
              <pc:docMk/>
              <pc:sldMasterMk cId="86294600" sldId="2147483672"/>
              <pc:sldLayoutMk cId="3664125991" sldId="2147483678"/>
              <ac:spMk id="37" creationId="{00000000-0000-0000-0000-000000000000}"/>
            </ac:spMkLst>
          </pc:spChg>
        </pc:sldLayoutChg>
      </pc:sldMasterChg>
    </pc:docChg>
  </pc:docChgLst>
  <pc:docChgLst>
    <pc:chgData name="Mackall, Cody A SSG USARMY IMCOM HQ (USA)" userId="0bcd1867-853c-44ee-9cd5-abb46d9c3085" providerId="ADAL" clId="{3899B972-5E67-4388-9938-79944104D93B}"/>
    <pc:docChg chg="custSel modSld">
      <pc:chgData name="Mackall, Cody A SSG USARMY IMCOM HQ (USA)" userId="0bcd1867-853c-44ee-9cd5-abb46d9c3085" providerId="ADAL" clId="{3899B972-5E67-4388-9938-79944104D93B}" dt="2022-11-22T16:55:28.176" v="239" actId="6549"/>
      <pc:docMkLst>
        <pc:docMk/>
      </pc:docMkLst>
      <pc:sldChg chg="modSp mod">
        <pc:chgData name="Mackall, Cody A SSG USARMY IMCOM HQ (USA)" userId="0bcd1867-853c-44ee-9cd5-abb46d9c3085" providerId="ADAL" clId="{3899B972-5E67-4388-9938-79944104D93B}" dt="2022-11-22T16:55:28.176" v="239" actId="6549"/>
        <pc:sldMkLst>
          <pc:docMk/>
          <pc:sldMk cId="3866914723" sldId="257"/>
        </pc:sldMkLst>
        <pc:spChg chg="mod">
          <ac:chgData name="Mackall, Cody A SSG USARMY IMCOM HQ (USA)" userId="0bcd1867-853c-44ee-9cd5-abb46d9c3085" providerId="ADAL" clId="{3899B972-5E67-4388-9938-79944104D93B}" dt="2022-11-22T16:55:26.192" v="238" actId="6549"/>
          <ac:spMkLst>
            <pc:docMk/>
            <pc:sldMk cId="3866914723" sldId="257"/>
            <ac:spMk id="5" creationId="{00000000-0000-0000-0000-000000000000}"/>
          </ac:spMkLst>
        </pc:spChg>
        <pc:spChg chg="mod">
          <ac:chgData name="Mackall, Cody A SSG USARMY IMCOM HQ (USA)" userId="0bcd1867-853c-44ee-9cd5-abb46d9c3085" providerId="ADAL" clId="{3899B972-5E67-4388-9938-79944104D93B}" dt="2022-11-22T16:55:28.176" v="239" actId="6549"/>
          <ac:spMkLst>
            <pc:docMk/>
            <pc:sldMk cId="3866914723" sldId="257"/>
            <ac:spMk id="7" creationId="{00000000-0000-0000-0000-000000000000}"/>
          </ac:spMkLst>
        </pc:spChg>
      </pc:sldChg>
      <pc:sldChg chg="addSp delSp modSp mod">
        <pc:chgData name="Mackall, Cody A SSG USARMY IMCOM HQ (USA)" userId="0bcd1867-853c-44ee-9cd5-abb46d9c3085" providerId="ADAL" clId="{3899B972-5E67-4388-9938-79944104D93B}" dt="2022-11-22T16:55:18.655" v="236" actId="6549"/>
        <pc:sldMkLst>
          <pc:docMk/>
          <pc:sldMk cId="1212043839" sldId="258"/>
        </pc:sldMkLst>
        <pc:spChg chg="mod">
          <ac:chgData name="Mackall, Cody A SSG USARMY IMCOM HQ (USA)" userId="0bcd1867-853c-44ee-9cd5-abb46d9c3085" providerId="ADAL" clId="{3899B972-5E67-4388-9938-79944104D93B}" dt="2022-11-22T16:55:18.655" v="236" actId="6549"/>
          <ac:spMkLst>
            <pc:docMk/>
            <pc:sldMk cId="1212043839" sldId="258"/>
            <ac:spMk id="2" creationId="{87F1CBED-057D-608D-C884-4DEC4DF47EA6}"/>
          </ac:spMkLst>
        </pc:spChg>
        <pc:spChg chg="mod">
          <ac:chgData name="Mackall, Cody A SSG USARMY IMCOM HQ (USA)" userId="0bcd1867-853c-44ee-9cd5-abb46d9c3085" providerId="ADAL" clId="{3899B972-5E67-4388-9938-79944104D93B}" dt="2022-11-22T16:55:07.072" v="229" actId="6549"/>
          <ac:spMkLst>
            <pc:docMk/>
            <pc:sldMk cId="1212043839" sldId="258"/>
            <ac:spMk id="4" creationId="{FC644481-975A-0B95-67AB-2D346243EA66}"/>
          </ac:spMkLst>
        </pc:spChg>
        <pc:spChg chg="mod">
          <ac:chgData name="Mackall, Cody A SSG USARMY IMCOM HQ (USA)" userId="0bcd1867-853c-44ee-9cd5-abb46d9c3085" providerId="ADAL" clId="{3899B972-5E67-4388-9938-79944104D93B}" dt="2022-11-22T16:55:08.801" v="231" actId="27636"/>
          <ac:spMkLst>
            <pc:docMk/>
            <pc:sldMk cId="1212043839" sldId="258"/>
            <ac:spMk id="5" creationId="{B0A618CD-1EBA-BBBE-95D5-54064D23C82E}"/>
          </ac:spMkLst>
        </pc:spChg>
        <pc:spChg chg="mod">
          <ac:chgData name="Mackall, Cody A SSG USARMY IMCOM HQ (USA)" userId="0bcd1867-853c-44ee-9cd5-abb46d9c3085" providerId="ADAL" clId="{3899B972-5E67-4388-9938-79944104D93B}" dt="2022-11-22T16:55:13.872" v="235" actId="6549"/>
          <ac:spMkLst>
            <pc:docMk/>
            <pc:sldMk cId="1212043839" sldId="258"/>
            <ac:spMk id="6" creationId="{685BCDE8-8391-C6A4-DBA1-28B8BD1F83F4}"/>
          </ac:spMkLst>
        </pc:spChg>
        <pc:spChg chg="add del mod">
          <ac:chgData name="Mackall, Cody A SSG USARMY IMCOM HQ (USA)" userId="0bcd1867-853c-44ee-9cd5-abb46d9c3085" providerId="ADAL" clId="{3899B972-5E67-4388-9938-79944104D93B}" dt="2022-11-22T16:55:12.458" v="234"/>
          <ac:spMkLst>
            <pc:docMk/>
            <pc:sldMk cId="1212043839" sldId="258"/>
            <ac:spMk id="8" creationId="{7CAB76C9-3EAD-63C9-BCDE-B403500B9BA4}"/>
          </ac:spMkLst>
        </pc:spChg>
        <pc:spChg chg="mod">
          <ac:chgData name="Mackall, Cody A SSG USARMY IMCOM HQ (USA)" userId="0bcd1867-853c-44ee-9cd5-abb46d9c3085" providerId="ADAL" clId="{3899B972-5E67-4388-9938-79944104D93B}" dt="2022-11-22T16:19:43.836" v="50" actId="20577"/>
          <ac:spMkLst>
            <pc:docMk/>
            <pc:sldMk cId="1212043839" sldId="258"/>
            <ac:spMk id="16" creationId="{6F3F8FD0-4334-3A2A-BA41-AAE2C946418C}"/>
          </ac:spMkLst>
        </pc:spChg>
      </pc:sldChg>
      <pc:sldChg chg="modSp mod">
        <pc:chgData name="Mackall, Cody A SSG USARMY IMCOM HQ (USA)" userId="0bcd1867-853c-44ee-9cd5-abb46d9c3085" providerId="ADAL" clId="{3899B972-5E67-4388-9938-79944104D93B}" dt="2022-11-22T16:55:22.487" v="237" actId="6549"/>
        <pc:sldMkLst>
          <pc:docMk/>
          <pc:sldMk cId="2720713470" sldId="259"/>
        </pc:sldMkLst>
        <pc:spChg chg="mod">
          <ac:chgData name="Mackall, Cody A SSG USARMY IMCOM HQ (USA)" userId="0bcd1867-853c-44ee-9cd5-abb46d9c3085" providerId="ADAL" clId="{3899B972-5E67-4388-9938-79944104D93B}" dt="2022-11-22T16:55:22.487" v="237" actId="6549"/>
          <ac:spMkLst>
            <pc:docMk/>
            <pc:sldMk cId="2720713470" sldId="259"/>
            <ac:spMk id="2" creationId="{00000000-0000-0000-0000-000000000000}"/>
          </ac:spMkLst>
        </pc:spChg>
        <pc:spChg chg="mod">
          <ac:chgData name="Mackall, Cody A SSG USARMY IMCOM HQ (USA)" userId="0bcd1867-853c-44ee-9cd5-abb46d9c3085" providerId="ADAL" clId="{3899B972-5E67-4388-9938-79944104D93B}" dt="2022-11-22T16:54:47.350" v="223" actId="6549"/>
          <ac:spMkLst>
            <pc:docMk/>
            <pc:sldMk cId="2720713470" sldId="259"/>
            <ac:spMk id="4" creationId="{00000000-0000-0000-0000-000000000000}"/>
          </ac:spMkLst>
        </pc:spChg>
        <pc:spChg chg="mod">
          <ac:chgData name="Mackall, Cody A SSG USARMY IMCOM HQ (USA)" userId="0bcd1867-853c-44ee-9cd5-abb46d9c3085" providerId="ADAL" clId="{3899B972-5E67-4388-9938-79944104D93B}" dt="2022-11-22T16:55:01.599" v="228" actId="6549"/>
          <ac:spMkLst>
            <pc:docMk/>
            <pc:sldMk cId="2720713470" sldId="259"/>
            <ac:spMk id="5" creationId="{00000000-0000-0000-0000-000000000000}"/>
          </ac:spMkLst>
        </pc:spChg>
        <pc:spChg chg="mod">
          <ac:chgData name="Mackall, Cody A SSG USARMY IMCOM HQ (USA)" userId="0bcd1867-853c-44ee-9cd5-abb46d9c3085" providerId="ADAL" clId="{3899B972-5E67-4388-9938-79944104D93B}" dt="2022-11-22T16:54:43.219" v="221" actId="6549"/>
          <ac:spMkLst>
            <pc:docMk/>
            <pc:sldMk cId="2720713470" sldId="259"/>
            <ac:spMk id="6" creationId="{00000000-0000-0000-0000-000000000000}"/>
          </ac:spMkLst>
        </pc:spChg>
        <pc:spChg chg="mod">
          <ac:chgData name="Mackall, Cody A SSG USARMY IMCOM HQ (USA)" userId="0bcd1867-853c-44ee-9cd5-abb46d9c3085" providerId="ADAL" clId="{3899B972-5E67-4388-9938-79944104D93B}" dt="2022-11-22T16:54:59.181" v="227" actId="6549"/>
          <ac:spMkLst>
            <pc:docMk/>
            <pc:sldMk cId="2720713470" sldId="259"/>
            <ac:spMk id="7" creationId="{00000000-0000-0000-0000-000000000000}"/>
          </ac:spMkLst>
        </pc:spChg>
        <pc:spChg chg="mod">
          <ac:chgData name="Mackall, Cody A SSG USARMY IMCOM HQ (USA)" userId="0bcd1867-853c-44ee-9cd5-abb46d9c3085" providerId="ADAL" clId="{3899B972-5E67-4388-9938-79944104D93B}" dt="2022-11-22T16:54:56.735" v="226" actId="6549"/>
          <ac:spMkLst>
            <pc:docMk/>
            <pc:sldMk cId="2720713470" sldId="259"/>
            <ac:spMk id="8" creationId="{00000000-0000-0000-0000-000000000000}"/>
          </ac:spMkLst>
        </pc:spChg>
        <pc:spChg chg="mod">
          <ac:chgData name="Mackall, Cody A SSG USARMY IMCOM HQ (USA)" userId="0bcd1867-853c-44ee-9cd5-abb46d9c3085" providerId="ADAL" clId="{3899B972-5E67-4388-9938-79944104D93B}" dt="2022-11-22T16:54:52.608" v="225" actId="6549"/>
          <ac:spMkLst>
            <pc:docMk/>
            <pc:sldMk cId="2720713470" sldId="259"/>
            <ac:spMk id="9" creationId="{00000000-0000-0000-0000-000000000000}"/>
          </ac:spMkLst>
        </pc:spChg>
        <pc:spChg chg="mod">
          <ac:chgData name="Mackall, Cody A SSG USARMY IMCOM HQ (USA)" userId="0bcd1867-853c-44ee-9cd5-abb46d9c3085" providerId="ADAL" clId="{3899B972-5E67-4388-9938-79944104D93B}" dt="2022-11-22T16:54:41.765" v="220" actId="6549"/>
          <ac:spMkLst>
            <pc:docMk/>
            <pc:sldMk cId="2720713470" sldId="259"/>
            <ac:spMk id="11" creationId="{00000000-0000-0000-0000-000000000000}"/>
          </ac:spMkLst>
        </pc:spChg>
        <pc:spChg chg="mod">
          <ac:chgData name="Mackall, Cody A SSG USARMY IMCOM HQ (USA)" userId="0bcd1867-853c-44ee-9cd5-abb46d9c3085" providerId="ADAL" clId="{3899B972-5E67-4388-9938-79944104D93B}" dt="2022-11-22T16:54:49.691" v="224" actId="20577"/>
          <ac:spMkLst>
            <pc:docMk/>
            <pc:sldMk cId="2720713470" sldId="259"/>
            <ac:spMk id="12" creationId="{00000000-0000-0000-0000-000000000000}"/>
          </ac:spMkLst>
        </pc:spChg>
      </pc:sldChg>
    </pc:docChg>
  </pc:docChgLst>
  <pc:docChgLst>
    <pc:chgData name="Cody" userId="0bcd1867-853c-44ee-9cd5-abb46d9c3085" providerId="ADAL" clId="{99B110C1-7C5E-4430-A97C-2A8E63E53063}"/>
    <pc:docChg chg="custSel modSld modMainMaster">
      <pc:chgData name="Cody" userId="0bcd1867-853c-44ee-9cd5-abb46d9c3085" providerId="ADAL" clId="{99B110C1-7C5E-4430-A97C-2A8E63E53063}" dt="2022-06-22T17:02:38.201" v="174" actId="14100"/>
      <pc:docMkLst>
        <pc:docMk/>
      </pc:docMkLst>
      <pc:sldChg chg="addSp delSp modSp mod chgLayout">
        <pc:chgData name="Cody" userId="0bcd1867-853c-44ee-9cd5-abb46d9c3085" providerId="ADAL" clId="{99B110C1-7C5E-4430-A97C-2A8E63E53063}" dt="2022-06-22T17:02:38.201" v="174" actId="14100"/>
        <pc:sldMkLst>
          <pc:docMk/>
          <pc:sldMk cId="1212043839" sldId="258"/>
        </pc:sldMkLst>
        <pc:spChg chg="add mod ord">
          <ac:chgData name="Cody" userId="0bcd1867-853c-44ee-9cd5-abb46d9c3085" providerId="ADAL" clId="{99B110C1-7C5E-4430-A97C-2A8E63E53063}" dt="2022-06-22T17:01:51.362" v="163" actId="700"/>
          <ac:spMkLst>
            <pc:docMk/>
            <pc:sldMk cId="1212043839" sldId="258"/>
            <ac:spMk id="2" creationId="{87F1CBED-057D-608D-C884-4DEC4DF47EA6}"/>
          </ac:spMkLst>
        </pc:spChg>
        <pc:spChg chg="add mod ord">
          <ac:chgData name="Cody" userId="0bcd1867-853c-44ee-9cd5-abb46d9c3085" providerId="ADAL" clId="{99B110C1-7C5E-4430-A97C-2A8E63E53063}" dt="2022-06-22T17:01:51.362" v="163" actId="700"/>
          <ac:spMkLst>
            <pc:docMk/>
            <pc:sldMk cId="1212043839" sldId="258"/>
            <ac:spMk id="3" creationId="{3D908C95-CD49-C13A-5E24-E4EAFDF82EDE}"/>
          </ac:spMkLst>
        </pc:spChg>
        <pc:spChg chg="add mod ord">
          <ac:chgData name="Cody" userId="0bcd1867-853c-44ee-9cd5-abb46d9c3085" providerId="ADAL" clId="{99B110C1-7C5E-4430-A97C-2A8E63E53063}" dt="2022-06-22T17:01:51.362" v="163" actId="700"/>
          <ac:spMkLst>
            <pc:docMk/>
            <pc:sldMk cId="1212043839" sldId="258"/>
            <ac:spMk id="4" creationId="{FC644481-975A-0B95-67AB-2D346243EA66}"/>
          </ac:spMkLst>
        </pc:spChg>
        <pc:spChg chg="add mod ord">
          <ac:chgData name="Cody" userId="0bcd1867-853c-44ee-9cd5-abb46d9c3085" providerId="ADAL" clId="{99B110C1-7C5E-4430-A97C-2A8E63E53063}" dt="2022-06-22T17:01:51.362" v="163" actId="700"/>
          <ac:spMkLst>
            <pc:docMk/>
            <pc:sldMk cId="1212043839" sldId="258"/>
            <ac:spMk id="5" creationId="{B0A618CD-1EBA-BBBE-95D5-54064D23C82E}"/>
          </ac:spMkLst>
        </pc:spChg>
        <pc:spChg chg="add mod ord">
          <ac:chgData name="Cody" userId="0bcd1867-853c-44ee-9cd5-abb46d9c3085" providerId="ADAL" clId="{99B110C1-7C5E-4430-A97C-2A8E63E53063}" dt="2022-06-22T17:01:51.362" v="163" actId="700"/>
          <ac:spMkLst>
            <pc:docMk/>
            <pc:sldMk cId="1212043839" sldId="258"/>
            <ac:spMk id="6" creationId="{685BCDE8-8391-C6A4-DBA1-28B8BD1F83F4}"/>
          </ac:spMkLst>
        </pc:spChg>
        <pc:spChg chg="add mod ord">
          <ac:chgData name="Cody" userId="0bcd1867-853c-44ee-9cd5-abb46d9c3085" providerId="ADAL" clId="{99B110C1-7C5E-4430-A97C-2A8E63E53063}" dt="2022-06-22T17:01:51.362" v="163" actId="700"/>
          <ac:spMkLst>
            <pc:docMk/>
            <pc:sldMk cId="1212043839" sldId="258"/>
            <ac:spMk id="7" creationId="{A83408E9-484E-9D0E-E8F7-874D83703032}"/>
          </ac:spMkLst>
        </pc:spChg>
        <pc:spChg chg="del">
          <ac:chgData name="Cody" userId="0bcd1867-853c-44ee-9cd5-abb46d9c3085" providerId="ADAL" clId="{99B110C1-7C5E-4430-A97C-2A8E63E53063}" dt="2022-06-22T17:01:51.362" v="163" actId="700"/>
          <ac:spMkLst>
            <pc:docMk/>
            <pc:sldMk cId="1212043839" sldId="258"/>
            <ac:spMk id="8" creationId="{00000000-0000-0000-0000-000000000000}"/>
          </ac:spMkLst>
        </pc:spChg>
        <pc:spChg chg="del">
          <ac:chgData name="Cody" userId="0bcd1867-853c-44ee-9cd5-abb46d9c3085" providerId="ADAL" clId="{99B110C1-7C5E-4430-A97C-2A8E63E53063}" dt="2022-06-22T17:01:51.362" v="163" actId="700"/>
          <ac:spMkLst>
            <pc:docMk/>
            <pc:sldMk cId="1212043839" sldId="258"/>
            <ac:spMk id="9" creationId="{00000000-0000-0000-0000-000000000000}"/>
          </ac:spMkLst>
        </pc:spChg>
        <pc:spChg chg="del">
          <ac:chgData name="Cody" userId="0bcd1867-853c-44ee-9cd5-abb46d9c3085" providerId="ADAL" clId="{99B110C1-7C5E-4430-A97C-2A8E63E53063}" dt="2022-06-22T17:01:51.362" v="163" actId="700"/>
          <ac:spMkLst>
            <pc:docMk/>
            <pc:sldMk cId="1212043839" sldId="258"/>
            <ac:spMk id="10" creationId="{00000000-0000-0000-0000-000000000000}"/>
          </ac:spMkLst>
        </pc:spChg>
        <pc:spChg chg="del">
          <ac:chgData name="Cody" userId="0bcd1867-853c-44ee-9cd5-abb46d9c3085" providerId="ADAL" clId="{99B110C1-7C5E-4430-A97C-2A8E63E53063}" dt="2022-06-22T17:01:51.362" v="163" actId="700"/>
          <ac:spMkLst>
            <pc:docMk/>
            <pc:sldMk cId="1212043839" sldId="258"/>
            <ac:spMk id="11" creationId="{00000000-0000-0000-0000-000000000000}"/>
          </ac:spMkLst>
        </pc:spChg>
        <pc:spChg chg="del">
          <ac:chgData name="Cody" userId="0bcd1867-853c-44ee-9cd5-abb46d9c3085" providerId="ADAL" clId="{99B110C1-7C5E-4430-A97C-2A8E63E53063}" dt="2022-06-22T17:01:51.362" v="163" actId="700"/>
          <ac:spMkLst>
            <pc:docMk/>
            <pc:sldMk cId="1212043839" sldId="258"/>
            <ac:spMk id="12" creationId="{00000000-0000-0000-0000-000000000000}"/>
          </ac:spMkLst>
        </pc:spChg>
        <pc:spChg chg="del">
          <ac:chgData name="Cody" userId="0bcd1867-853c-44ee-9cd5-abb46d9c3085" providerId="ADAL" clId="{99B110C1-7C5E-4430-A97C-2A8E63E53063}" dt="2022-06-22T17:01:51.362" v="163" actId="700"/>
          <ac:spMkLst>
            <pc:docMk/>
            <pc:sldMk cId="1212043839" sldId="258"/>
            <ac:spMk id="13" creationId="{00000000-0000-0000-0000-000000000000}"/>
          </ac:spMkLst>
        </pc:spChg>
        <pc:spChg chg="del">
          <ac:chgData name="Cody" userId="0bcd1867-853c-44ee-9cd5-abb46d9c3085" providerId="ADAL" clId="{99B110C1-7C5E-4430-A97C-2A8E63E53063}" dt="2022-06-22T17:01:51.362" v="163" actId="700"/>
          <ac:spMkLst>
            <pc:docMk/>
            <pc:sldMk cId="1212043839" sldId="258"/>
            <ac:spMk id="14" creationId="{00000000-0000-0000-0000-000000000000}"/>
          </ac:spMkLst>
        </pc:spChg>
        <pc:spChg chg="add mod ord">
          <ac:chgData name="Cody" userId="0bcd1867-853c-44ee-9cd5-abb46d9c3085" providerId="ADAL" clId="{99B110C1-7C5E-4430-A97C-2A8E63E53063}" dt="2022-06-22T17:01:51.362" v="163" actId="700"/>
          <ac:spMkLst>
            <pc:docMk/>
            <pc:sldMk cId="1212043839" sldId="258"/>
            <ac:spMk id="15" creationId="{E8E19BCD-8822-A2A7-2B5D-571657D310D3}"/>
          </ac:spMkLst>
        </pc:spChg>
        <pc:spChg chg="add mod ord">
          <ac:chgData name="Cody" userId="0bcd1867-853c-44ee-9cd5-abb46d9c3085" providerId="ADAL" clId="{99B110C1-7C5E-4430-A97C-2A8E63E53063}" dt="2022-06-22T17:01:51.362" v="163" actId="700"/>
          <ac:spMkLst>
            <pc:docMk/>
            <pc:sldMk cId="1212043839" sldId="258"/>
            <ac:spMk id="16" creationId="{6F3F8FD0-4334-3A2A-BA41-AAE2C946418C}"/>
          </ac:spMkLst>
        </pc:spChg>
        <pc:spChg chg="add mod">
          <ac:chgData name="Cody" userId="0bcd1867-853c-44ee-9cd5-abb46d9c3085" providerId="ADAL" clId="{99B110C1-7C5E-4430-A97C-2A8E63E53063}" dt="2022-06-22T17:02:38.201" v="174" actId="14100"/>
          <ac:spMkLst>
            <pc:docMk/>
            <pc:sldMk cId="1212043839" sldId="258"/>
            <ac:spMk id="17" creationId="{EAF0029A-A112-1E78-61A6-693E48F0A3C2}"/>
          </ac:spMkLst>
        </pc:spChg>
      </pc:sldChg>
      <pc:sldMasterChg chg="modSldLayout">
        <pc:chgData name="Cody" userId="0bcd1867-853c-44ee-9cd5-abb46d9c3085" providerId="ADAL" clId="{99B110C1-7C5E-4430-A97C-2A8E63E53063}" dt="2022-06-22T17:01:38.065" v="162" actId="242"/>
        <pc:sldMasterMkLst>
          <pc:docMk/>
          <pc:sldMasterMk cId="86294600" sldId="2147483672"/>
        </pc:sldMasterMkLst>
        <pc:sldLayoutChg chg="addSp delSp modSp mod">
          <pc:chgData name="Cody" userId="0bcd1867-853c-44ee-9cd5-abb46d9c3085" providerId="ADAL" clId="{99B110C1-7C5E-4430-A97C-2A8E63E53063}" dt="2022-06-22T17:01:38.065" v="162" actId="242"/>
          <pc:sldLayoutMkLst>
            <pc:docMk/>
            <pc:sldMasterMk cId="86294600" sldId="2147483672"/>
            <pc:sldLayoutMk cId="4047071306" sldId="2147483677"/>
          </pc:sldLayoutMkLst>
          <pc:spChg chg="add del">
            <ac:chgData name="Cody" userId="0bcd1867-853c-44ee-9cd5-abb46d9c3085" providerId="ADAL" clId="{99B110C1-7C5E-4430-A97C-2A8E63E53063}" dt="2022-06-22T17:01:00.429" v="97" actId="11529"/>
            <ac:spMkLst>
              <pc:docMk/>
              <pc:sldMasterMk cId="86294600" sldId="2147483672"/>
              <pc:sldLayoutMk cId="4047071306" sldId="2147483677"/>
              <ac:spMk id="3" creationId="{EC5A07DF-E544-0D1E-66C7-0041AB2A98B6}"/>
            </ac:spMkLst>
          </pc:spChg>
          <pc:spChg chg="add mod">
            <ac:chgData name="Cody" userId="0bcd1867-853c-44ee-9cd5-abb46d9c3085" providerId="ADAL" clId="{99B110C1-7C5E-4430-A97C-2A8E63E53063}" dt="2022-06-22T17:01:38.065" v="162" actId="242"/>
            <ac:spMkLst>
              <pc:docMk/>
              <pc:sldMasterMk cId="86294600" sldId="2147483672"/>
              <pc:sldLayoutMk cId="4047071306" sldId="2147483677"/>
              <ac:spMk id="6" creationId="{D3A341C4-1FCD-2BD0-DAD3-6624ADBD4529}"/>
            </ac:spMkLst>
          </pc:spChg>
          <pc:spChg chg="add mod">
            <ac:chgData name="Cody" userId="0bcd1867-853c-44ee-9cd5-abb46d9c3085" providerId="ADAL" clId="{99B110C1-7C5E-4430-A97C-2A8E63E53063}" dt="2022-06-22T17:00:23.760" v="96" actId="404"/>
            <ac:spMkLst>
              <pc:docMk/>
              <pc:sldMasterMk cId="86294600" sldId="2147483672"/>
              <pc:sldLayoutMk cId="4047071306" sldId="2147483677"/>
              <ac:spMk id="29" creationId="{702922DE-AFB4-A321-8A9B-F967C6C20A5E}"/>
            </ac:spMkLst>
          </pc:spChg>
        </pc:sldLayoutChg>
        <pc:sldLayoutChg chg="addSp delSp modSp mod">
          <pc:chgData name="Cody" userId="0bcd1867-853c-44ee-9cd5-abb46d9c3085" providerId="ADAL" clId="{99B110C1-7C5E-4430-A97C-2A8E63E53063}" dt="2022-06-22T16:59:11.306" v="3" actId="478"/>
          <pc:sldLayoutMkLst>
            <pc:docMk/>
            <pc:sldMasterMk cId="86294600" sldId="2147483672"/>
            <pc:sldLayoutMk cId="3664125991" sldId="2147483678"/>
          </pc:sldLayoutMkLst>
          <pc:cxnChg chg="add del mod">
            <ac:chgData name="Cody" userId="0bcd1867-853c-44ee-9cd5-abb46d9c3085" providerId="ADAL" clId="{99B110C1-7C5E-4430-A97C-2A8E63E53063}" dt="2022-06-22T16:59:11.306" v="3" actId="478"/>
            <ac:cxnSpMkLst>
              <pc:docMk/>
              <pc:sldMasterMk cId="86294600" sldId="2147483672"/>
              <pc:sldLayoutMk cId="3664125991" sldId="2147483678"/>
              <ac:cxnSpMk id="53" creationId="{D4D6202D-8480-5F9B-FC0F-FE8CFB8C90C8}"/>
            </ac:cxnSpMkLst>
          </pc:cxnChg>
        </pc:sldLayoutChg>
      </pc:sldMasterChg>
    </pc:docChg>
  </pc:docChgLst>
  <pc:docChgLst>
    <pc:chgData name="Cody" userId="0bcd1867-853c-44ee-9cd5-abb46d9c3085" providerId="ADAL" clId="{3899B972-5E67-4388-9938-79944104D93B}"/>
    <pc:docChg chg="custSel modSld modMainMaster">
      <pc:chgData name="Cody" userId="0bcd1867-853c-44ee-9cd5-abb46d9c3085" providerId="ADAL" clId="{3899B972-5E67-4388-9938-79944104D93B}" dt="2022-11-21T15:46:53.918" v="1" actId="207"/>
      <pc:docMkLst>
        <pc:docMk/>
      </pc:docMkLst>
      <pc:sldChg chg="delSp mod">
        <pc:chgData name="Cody" userId="0bcd1867-853c-44ee-9cd5-abb46d9c3085" providerId="ADAL" clId="{3899B972-5E67-4388-9938-79944104D93B}" dt="2022-11-21T15:46:40.090" v="0" actId="478"/>
        <pc:sldMkLst>
          <pc:docMk/>
          <pc:sldMk cId="1212043839" sldId="258"/>
        </pc:sldMkLst>
        <pc:spChg chg="del">
          <ac:chgData name="Cody" userId="0bcd1867-853c-44ee-9cd5-abb46d9c3085" providerId="ADAL" clId="{3899B972-5E67-4388-9938-79944104D93B}" dt="2022-11-21T15:46:40.090" v="0" actId="478"/>
          <ac:spMkLst>
            <pc:docMk/>
            <pc:sldMk cId="1212043839" sldId="258"/>
            <ac:spMk id="17" creationId="{EAF0029A-A112-1E78-61A6-693E48F0A3C2}"/>
          </ac:spMkLst>
        </pc:spChg>
      </pc:sldChg>
      <pc:sldMasterChg chg="modSldLayout">
        <pc:chgData name="Cody" userId="0bcd1867-853c-44ee-9cd5-abb46d9c3085" providerId="ADAL" clId="{3899B972-5E67-4388-9938-79944104D93B}" dt="2022-11-21T15:46:53.918" v="1" actId="207"/>
        <pc:sldMasterMkLst>
          <pc:docMk/>
          <pc:sldMasterMk cId="86294600" sldId="2147483672"/>
        </pc:sldMasterMkLst>
        <pc:sldLayoutChg chg="modSp mod">
          <pc:chgData name="Cody" userId="0bcd1867-853c-44ee-9cd5-abb46d9c3085" providerId="ADAL" clId="{3899B972-5E67-4388-9938-79944104D93B}" dt="2022-11-21T15:46:53.918" v="1" actId="207"/>
          <pc:sldLayoutMkLst>
            <pc:docMk/>
            <pc:sldMasterMk cId="86294600" sldId="2147483672"/>
            <pc:sldLayoutMk cId="3664125991" sldId="2147483678"/>
          </pc:sldLayoutMkLst>
          <pc:spChg chg="mod">
            <ac:chgData name="Cody" userId="0bcd1867-853c-44ee-9cd5-abb46d9c3085" providerId="ADAL" clId="{3899B972-5E67-4388-9938-79944104D93B}" dt="2022-11-21T15:46:53.918" v="1" actId="207"/>
            <ac:spMkLst>
              <pc:docMk/>
              <pc:sldMasterMk cId="86294600" sldId="2147483672"/>
              <pc:sldLayoutMk cId="3664125991" sldId="2147483678"/>
              <ac:spMk id="37"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0247B1-EE7A-4315-B620-F21E69D3772C}" type="datetimeFigureOut">
              <a:rPr lang="en-US" smtClean="0"/>
              <a:t>11/22/2022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C82CC-E2B0-478E-9CB6-5BC33DC4243F}" type="slidenum">
              <a:rPr lang="en-US" smtClean="0"/>
              <a:t>‹#›</a:t>
            </a:fld>
            <a:endParaRPr lang="en-US"/>
          </a:p>
        </p:txBody>
      </p:sp>
    </p:spTree>
    <p:extLst>
      <p:ext uri="{BB962C8B-B14F-4D97-AF65-F5344CB8AC3E}">
        <p14:creationId xmlns:p14="http://schemas.microsoft.com/office/powerpoint/2010/main" val="1448104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CC82CC-E2B0-478E-9CB6-5BC33DC4243F}" type="slidenum">
              <a:rPr lang="en-US" smtClean="0"/>
              <a:t>2</a:t>
            </a:fld>
            <a:endParaRPr lang="en-US"/>
          </a:p>
        </p:txBody>
      </p:sp>
    </p:spTree>
    <p:extLst>
      <p:ext uri="{BB962C8B-B14F-4D97-AF65-F5344CB8AC3E}">
        <p14:creationId xmlns:p14="http://schemas.microsoft.com/office/powerpoint/2010/main" val="133513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S Master Slide">
    <p:bg>
      <p:bgPr>
        <a:gradFill>
          <a:gsLst>
            <a:gs pos="0">
              <a:srgbClr val="7F7F73">
                <a:lumMod val="5000"/>
                <a:lumOff val="95000"/>
              </a:srgbClr>
            </a:gs>
            <a:gs pos="74000">
              <a:srgbClr val="7F7F73"/>
            </a:gs>
            <a:gs pos="83000">
              <a:srgbClr val="7F7F73"/>
            </a:gs>
            <a:gs pos="100000">
              <a:srgbClr val="7F7F73">
                <a:lumMod val="50000"/>
                <a:lumOff val="50000"/>
              </a:srgbClr>
            </a:gs>
          </a:gsLst>
          <a:lin ang="3600000" scaled="0"/>
        </a:gra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476875"/>
          </a:xfrm>
          <a:prstGeom prst="rect">
            <a:avLst/>
          </a:prstGeom>
        </p:spPr>
      </p:pic>
      <p:pic>
        <p:nvPicPr>
          <p:cNvPr id="6" name="Lower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95700"/>
            <a:ext cx="9144000" cy="3162300"/>
          </a:xfrm>
          <a:prstGeom prst="rect">
            <a:avLst/>
          </a:prstGeom>
        </p:spPr>
      </p:pic>
      <p:sp>
        <p:nvSpPr>
          <p:cNvPr id="3" name="Subtitle 2"/>
          <p:cNvSpPr>
            <a:spLocks noGrp="1"/>
          </p:cNvSpPr>
          <p:nvPr>
            <p:ph type="subTitle" idx="1" hasCustomPrompt="1"/>
          </p:nvPr>
        </p:nvSpPr>
        <p:spPr>
          <a:xfrm>
            <a:off x="511744" y="5863173"/>
            <a:ext cx="6078709" cy="332399"/>
          </a:xfrm>
          <a:prstGeom prst="rect">
            <a:avLst/>
          </a:prstGeom>
        </p:spPr>
        <p:txBody>
          <a:bodyPr wrap="square" lIns="0" tIns="0" rIns="0" bIns="0">
            <a:spAutoFit/>
          </a:bodyPr>
          <a:lstStyle>
            <a:lvl1pPr marL="0" indent="0" algn="l" defTabSz="914400" rtl="0" eaLnBrk="1" latinLnBrk="0" hangingPunct="1">
              <a:lnSpc>
                <a:spcPct val="90000"/>
              </a:lnSpc>
              <a:spcBef>
                <a:spcPct val="0"/>
              </a:spcBef>
              <a:buClrTx/>
              <a:buFont typeface="Wingdings" panose="05000000000000000000" pitchFamily="2" charset="2"/>
              <a:buNone/>
              <a:defRPr lang="en-US" sz="2400" b="0" kern="1200" dirty="0">
                <a:solidFill>
                  <a:schemeClr val="tx1"/>
                </a:solidFill>
                <a:latin typeface="Arial" panose="020B0604020202020204" pitchFamily="34" charset="0"/>
                <a:ea typeface="+mj-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Life Skill Event Here</a:t>
            </a:r>
          </a:p>
        </p:txBody>
      </p:sp>
      <p:sp>
        <p:nvSpPr>
          <p:cNvPr id="2" name="Title 1"/>
          <p:cNvSpPr>
            <a:spLocks noGrp="1"/>
          </p:cNvSpPr>
          <p:nvPr>
            <p:ph type="ctrTitle" hasCustomPrompt="1"/>
          </p:nvPr>
        </p:nvSpPr>
        <p:spPr>
          <a:xfrm>
            <a:off x="511744" y="5366881"/>
            <a:ext cx="6078709" cy="484748"/>
          </a:xfrm>
          <a:prstGeom prst="rect">
            <a:avLst/>
          </a:prstGeom>
        </p:spPr>
        <p:txBody>
          <a:bodyPr wrap="square" lIns="0" tIns="0" rIns="0" bIns="0" anchor="t" anchorCtr="0">
            <a:spAutoFit/>
          </a:bodyPr>
          <a:lstStyle>
            <a:lvl1pPr marL="0" algn="l" defTabSz="914400" rtl="0" eaLnBrk="1" latinLnBrk="0" hangingPunct="1">
              <a:lnSpc>
                <a:spcPct val="90000"/>
              </a:lnSpc>
              <a:spcBef>
                <a:spcPct val="0"/>
              </a:spcBef>
              <a:buNone/>
              <a:defRPr lang="en-US" sz="3500" b="1" kern="1200" baseline="0" dirty="0">
                <a:solidFill>
                  <a:schemeClr val="bg1"/>
                </a:solidFill>
                <a:effectLst>
                  <a:outerShdw blurRad="88900" dist="38100" dir="3600000" algn="t" rotWithShape="0">
                    <a:prstClr val="black">
                      <a:alpha val="90000"/>
                    </a:prstClr>
                  </a:outerShdw>
                </a:effectLst>
                <a:latin typeface="Arial" panose="020B0604020202020204" pitchFamily="34" charset="0"/>
                <a:ea typeface="+mj-ea"/>
                <a:cs typeface="Arial" panose="020B0604020202020204" pitchFamily="34" charset="0"/>
              </a:defRPr>
            </a:lvl1pPr>
          </a:lstStyle>
          <a:p>
            <a:pPr marL="0" lvl="0" algn="l" defTabSz="914400" rtl="0" eaLnBrk="1" latinLnBrk="0" hangingPunct="1">
              <a:lnSpc>
                <a:spcPct val="90000"/>
              </a:lnSpc>
              <a:spcBef>
                <a:spcPct val="0"/>
              </a:spcBef>
              <a:buNone/>
            </a:pPr>
            <a:r>
              <a:rPr lang="en-US" dirty="0"/>
              <a:t>ID / Garrison</a:t>
            </a:r>
          </a:p>
        </p:txBody>
      </p:sp>
      <p:pic>
        <p:nvPicPr>
          <p:cNvPr id="7" name="Army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1744" y="0"/>
            <a:ext cx="1495425" cy="1857375"/>
          </a:xfrm>
          <a:prstGeom prst="rect">
            <a:avLst/>
          </a:prstGeom>
        </p:spPr>
      </p:pic>
      <p:sp>
        <p:nvSpPr>
          <p:cNvPr id="12" name="Classification Top"/>
          <p:cNvSpPr txBox="1">
            <a:spLocks/>
          </p:cNvSpPr>
          <p:nvPr userDrawn="1"/>
        </p:nvSpPr>
        <p:spPr>
          <a:xfrm>
            <a:off x="609600" y="0"/>
            <a:ext cx="7886700" cy="138499"/>
          </a:xfrm>
          <a:prstGeom prst="rect">
            <a:avLst/>
          </a:prstGeom>
        </p:spPr>
        <p:txBody>
          <a:bodyPr vert="horz" lIns="0" tIns="0" rIns="0" bIns="0" rtlCol="0" anchor="t" anchorCtr="0">
            <a:spAutoFit/>
          </a:bodyPr>
          <a:lstStyle>
            <a:defPPr>
              <a:defRPr lang="en-US"/>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1" dirty="0">
                <a:solidFill>
                  <a:schemeClr val="bg1"/>
                </a:solidFill>
              </a:rPr>
              <a:t>UNCLASSIFIED//FOUO</a:t>
            </a:r>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8256" y="4089863"/>
            <a:ext cx="914433" cy="835182"/>
          </a:xfrm>
          <a:prstGeom prst="rect">
            <a:avLst/>
          </a:prstGeom>
        </p:spPr>
      </p:pic>
      <p:sp>
        <p:nvSpPr>
          <p:cNvPr id="9" name="object 75"/>
          <p:cNvSpPr txBox="1">
            <a:spLocks/>
          </p:cNvSpPr>
          <p:nvPr userDrawn="1"/>
        </p:nvSpPr>
        <p:spPr>
          <a:xfrm>
            <a:off x="71811" y="6639284"/>
            <a:ext cx="1262380" cy="140423"/>
          </a:xfrm>
          <a:prstGeom prst="rect">
            <a:avLst/>
          </a:prstGeom>
        </p:spPr>
        <p:txBody>
          <a:bodyPr vert="horz" wrap="square" lIns="0" tIns="190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15"/>
              </a:spcBef>
            </a:pPr>
            <a:r>
              <a:rPr lang="en-US" sz="900" b="1" spc="-5" dirty="0">
                <a:latin typeface="Arial" panose="020B0604020202020204" pitchFamily="34" charset="0"/>
                <a:cs typeface="Arial" panose="020B0604020202020204" pitchFamily="34" charset="0"/>
              </a:rPr>
              <a:t>UNCLASSIFIED//FOUO</a:t>
            </a:r>
          </a:p>
        </p:txBody>
      </p:sp>
      <p:pic>
        <p:nvPicPr>
          <p:cNvPr id="5" name="Picture 4"/>
          <p:cNvPicPr>
            <a:picLocks noChangeAspect="1"/>
          </p:cNvPicPr>
          <p:nvPr userDrawn="1"/>
        </p:nvPicPr>
        <p:blipFill rotWithShape="1">
          <a:blip r:embed="rId6">
            <a:extLst>
              <a:ext uri="{28A0092B-C50C-407E-A947-70E740481C1C}">
                <a14:useLocalDpi xmlns:a14="http://schemas.microsoft.com/office/drawing/2010/main" val="0"/>
              </a:ext>
            </a:extLst>
          </a:blip>
          <a:srcRect t="11896" b="29182"/>
          <a:stretch/>
        </p:blipFill>
        <p:spPr>
          <a:xfrm>
            <a:off x="6750057" y="5245802"/>
            <a:ext cx="2056398" cy="1211654"/>
          </a:xfrm>
          <a:prstGeom prst="rect">
            <a:avLst/>
          </a:prstGeom>
        </p:spPr>
      </p:pic>
    </p:spTree>
    <p:extLst>
      <p:ext uri="{BB962C8B-B14F-4D97-AF65-F5344CB8AC3E}">
        <p14:creationId xmlns:p14="http://schemas.microsoft.com/office/powerpoint/2010/main" val="14245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LS Slide 1">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833120" y="115781"/>
            <a:ext cx="8310879" cy="459952"/>
          </a:xfrm>
          <a:prstGeom prst="rect">
            <a:avLst/>
          </a:prstGeom>
        </p:spPr>
        <p:txBody>
          <a:bodyPr/>
          <a:lstStyle>
            <a:lvl1pPr marL="0" indent="0" algn="ctr">
              <a:buNone/>
              <a:defRPr sz="3200" b="1" baseline="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Life Skill Event Here</a:t>
            </a:r>
          </a:p>
        </p:txBody>
      </p:sp>
      <p:cxnSp>
        <p:nvCxnSpPr>
          <p:cNvPr id="17" name="Straight Connector 16"/>
          <p:cNvCxnSpPr>
            <a:stCxn id="19" idx="3"/>
          </p:cNvCxnSpPr>
          <p:nvPr userDrawn="1"/>
        </p:nvCxnSpPr>
        <p:spPr>
          <a:xfrm>
            <a:off x="9129165" y="2182019"/>
            <a:ext cx="14835" cy="37514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userDrawn="1"/>
        </p:nvSpPr>
        <p:spPr>
          <a:xfrm flipV="1">
            <a:off x="5431317" y="706436"/>
            <a:ext cx="3697848" cy="29511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icture Placeholder 3"/>
          <p:cNvSpPr>
            <a:spLocks noGrp="1"/>
          </p:cNvSpPr>
          <p:nvPr>
            <p:ph type="pic" sz="quarter" idx="11" hasCustomPrompt="1"/>
          </p:nvPr>
        </p:nvSpPr>
        <p:spPr>
          <a:xfrm>
            <a:off x="5431317" y="706438"/>
            <a:ext cx="3697848" cy="2951162"/>
          </a:xfrm>
          <a:prstGeom prst="rect">
            <a:avLst/>
          </a:prstGeom>
          <a:ln w="28575">
            <a:solidFill>
              <a:schemeClr val="tx1"/>
            </a:solidFill>
          </a:ln>
        </p:spPr>
        <p:txBody>
          <a:bodyPr/>
          <a:lstStyle>
            <a:lvl1pPr>
              <a:defRPr sz="1400" baseline="0"/>
            </a:lvl1pPr>
          </a:lstStyle>
          <a:p>
            <a:r>
              <a:rPr lang="en-US" dirty="0"/>
              <a:t>Map of location of event, room layout, or other applicable diagram/image.  Add a legend and symbols as needed.</a:t>
            </a:r>
          </a:p>
        </p:txBody>
      </p:sp>
      <p:sp>
        <p:nvSpPr>
          <p:cNvPr id="20" name="Rectangle 19"/>
          <p:cNvSpPr/>
          <p:nvPr userDrawn="1"/>
        </p:nvSpPr>
        <p:spPr>
          <a:xfrm>
            <a:off x="1" y="1114070"/>
            <a:ext cx="5425921" cy="177741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 y="2883801"/>
            <a:ext cx="5425923" cy="374559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10"/>
          <p:cNvSpPr>
            <a:spLocks noGrp="1"/>
          </p:cNvSpPr>
          <p:nvPr>
            <p:ph type="body" sz="quarter" idx="12" hasCustomPrompt="1"/>
          </p:nvPr>
        </p:nvSpPr>
        <p:spPr>
          <a:xfrm>
            <a:off x="-5398" y="1429442"/>
            <a:ext cx="5411087" cy="1438830"/>
          </a:xfrm>
          <a:prstGeom prst="rect">
            <a:avLst/>
          </a:prstGeom>
          <a:ln w="28575">
            <a:noFill/>
          </a:ln>
        </p:spPr>
        <p:txBody>
          <a:bodyPr>
            <a:normAutofit/>
          </a:bodyPr>
          <a:lstStyle>
            <a:lvl1pPr marL="0" indent="0" algn="l">
              <a:buNone/>
              <a:defRPr sz="1400" u="none" baseline="0">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Provide a brief, 2-3 sentence summary of the 5 W’s regarding the Life Skills event.  This should be a summary only; the specifics will be entered in the next section!</a:t>
            </a:r>
          </a:p>
          <a:p>
            <a:pPr lvl="0"/>
            <a:endParaRPr lang="en-US" dirty="0"/>
          </a:p>
        </p:txBody>
      </p:sp>
      <p:sp>
        <p:nvSpPr>
          <p:cNvPr id="23" name="TextBox 22"/>
          <p:cNvSpPr txBox="1"/>
          <p:nvPr userDrawn="1"/>
        </p:nvSpPr>
        <p:spPr>
          <a:xfrm>
            <a:off x="2090545" y="1114071"/>
            <a:ext cx="1219200" cy="369332"/>
          </a:xfrm>
          <a:prstGeom prst="rect">
            <a:avLst/>
          </a:prstGeom>
          <a:noFill/>
          <a:ln w="28575">
            <a:noFill/>
          </a:ln>
        </p:spPr>
        <p:txBody>
          <a:bodyPr wrap="square" rtlCol="0">
            <a:spAutoFit/>
          </a:bodyPr>
          <a:lstStyle/>
          <a:p>
            <a:pPr algn="ctr"/>
            <a:r>
              <a:rPr lang="en-US" sz="1800" u="sng" dirty="0">
                <a:latin typeface="Arial" panose="020B0604020202020204" pitchFamily="34" charset="0"/>
                <a:cs typeface="Arial" panose="020B0604020202020204" pitchFamily="34" charset="0"/>
              </a:rPr>
              <a:t>Synopsis:</a:t>
            </a:r>
          </a:p>
        </p:txBody>
      </p:sp>
      <p:sp>
        <p:nvSpPr>
          <p:cNvPr id="24" name="TextBox 23"/>
          <p:cNvSpPr txBox="1"/>
          <p:nvPr userDrawn="1"/>
        </p:nvSpPr>
        <p:spPr>
          <a:xfrm>
            <a:off x="1355628" y="2899163"/>
            <a:ext cx="2713530" cy="369332"/>
          </a:xfrm>
          <a:prstGeom prst="rect">
            <a:avLst/>
          </a:prstGeom>
          <a:noFill/>
          <a:ln w="28575">
            <a:noFill/>
          </a:ln>
        </p:spPr>
        <p:txBody>
          <a:bodyPr wrap="square" rtlCol="0">
            <a:spAutoFit/>
          </a:bodyPr>
          <a:lstStyle/>
          <a:p>
            <a:pPr algn="ctr"/>
            <a:r>
              <a:rPr lang="en-US" sz="1800" u="sng" dirty="0">
                <a:latin typeface="Arial" panose="020B0604020202020204" pitchFamily="34" charset="0"/>
                <a:cs typeface="Arial" panose="020B0604020202020204" pitchFamily="34" charset="0"/>
              </a:rPr>
              <a:t>Concept</a:t>
            </a:r>
            <a:r>
              <a:rPr lang="en-US" sz="1800" u="sng" baseline="0" dirty="0">
                <a:latin typeface="Arial" panose="020B0604020202020204" pitchFamily="34" charset="0"/>
                <a:cs typeface="Arial" panose="020B0604020202020204" pitchFamily="34" charset="0"/>
              </a:rPr>
              <a:t> of Operations:</a:t>
            </a:r>
            <a:endParaRPr lang="en-US" sz="1800" u="sng" dirty="0">
              <a:latin typeface="Arial" panose="020B0604020202020204" pitchFamily="34" charset="0"/>
              <a:cs typeface="Arial" panose="020B0604020202020204" pitchFamily="34" charset="0"/>
            </a:endParaRPr>
          </a:p>
        </p:txBody>
      </p:sp>
      <p:sp>
        <p:nvSpPr>
          <p:cNvPr id="25" name="Text Placeholder 10"/>
          <p:cNvSpPr>
            <a:spLocks noGrp="1"/>
          </p:cNvSpPr>
          <p:nvPr>
            <p:ph type="body" sz="quarter" idx="13" hasCustomPrompt="1"/>
          </p:nvPr>
        </p:nvSpPr>
        <p:spPr>
          <a:xfrm>
            <a:off x="-20233" y="3253134"/>
            <a:ext cx="5425922" cy="3261038"/>
          </a:xfrm>
          <a:prstGeom prst="rect">
            <a:avLst/>
          </a:prstGeom>
          <a:ln w="28575">
            <a:noFill/>
          </a:ln>
        </p:spPr>
        <p:txBody>
          <a:bodyPr>
            <a:normAutofit/>
          </a:bodyPr>
          <a:lstStyle>
            <a:lvl1pPr marL="0" indent="0" algn="l">
              <a:buNone/>
              <a:defRPr sz="1400" u="none" baseline="0">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In this section you will provide a detailed explanation as to how this event will be conducted.  It helps to break the event into phases, or to write using a chronological order.  Include any external coordination that will be conducted.  After completing this section, the reader should have a solid understanding of how the event is going to occur.  Any contingency operations which may be required should also be listed here, such as alternate sites, instructor or weather contingencies, etc. </a:t>
            </a:r>
            <a:br>
              <a:rPr lang="en-US" dirty="0">
                <a:latin typeface="Arial" panose="020B0604020202020204" pitchFamily="34" charset="0"/>
                <a:cs typeface="Arial" panose="020B0604020202020204" pitchFamily="34" charset="0"/>
              </a:rPr>
            </a:br>
            <a:r>
              <a:rPr lang="en-US" dirty="0"/>
              <a:t>If you seem to need more space than this, you can always reduce font size.  However, consider removing information that may be replicated elsewhere, such as the timeline of events which will be listed on page 2.  Instead, focus on concepts of implementation and actors that will dictate success or failure.</a:t>
            </a:r>
            <a:br>
              <a:rPr lang="en-US" dirty="0"/>
            </a:br>
            <a:r>
              <a:rPr lang="en-US" dirty="0"/>
              <a:t>If you don’t need all the space, that’s fine!  Increase the font size slightly and move on.  But, make sure you’ve been descriptive enough that the reader is left with few, if any, questions.</a:t>
            </a:r>
          </a:p>
        </p:txBody>
      </p:sp>
      <p:sp>
        <p:nvSpPr>
          <p:cNvPr id="26" name="Text Placeholder 10"/>
          <p:cNvSpPr>
            <a:spLocks noGrp="1"/>
          </p:cNvSpPr>
          <p:nvPr>
            <p:ph type="body" sz="quarter" idx="14" hasCustomPrompt="1"/>
          </p:nvPr>
        </p:nvSpPr>
        <p:spPr>
          <a:xfrm>
            <a:off x="5431316" y="4026931"/>
            <a:ext cx="3703243" cy="1906509"/>
          </a:xfrm>
          <a:prstGeom prst="rect">
            <a:avLst/>
          </a:prstGeom>
          <a:ln w="28575">
            <a:noFill/>
          </a:ln>
        </p:spPr>
        <p:txBody>
          <a:bodyPr>
            <a:normAutofit/>
          </a:bodyPr>
          <a:lstStyle>
            <a:lvl1pPr marL="171450" indent="-171450" algn="l">
              <a:buFont typeface="Arial" panose="020B0604020202020204" pitchFamily="34" charset="0"/>
              <a:buChar char="•"/>
              <a:defRPr sz="1400" u="none" baseline="0">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Develop quantifiable measures of success for the top 2-3 skills Soldiers will gain by participating in this event. Discuss skills and the measures of success using bullets and a very brief description. </a:t>
            </a:r>
            <a:r>
              <a:rPr lang="en-US" dirty="0"/>
              <a:t>Bullets should not be more than one sentence. If you feel more skills are significant, add one more bullet listing all additional skills.</a:t>
            </a:r>
          </a:p>
        </p:txBody>
      </p:sp>
      <p:sp>
        <p:nvSpPr>
          <p:cNvPr id="27" name="TextBox 26"/>
          <p:cNvSpPr txBox="1"/>
          <p:nvPr userDrawn="1"/>
        </p:nvSpPr>
        <p:spPr>
          <a:xfrm>
            <a:off x="6371236" y="3657599"/>
            <a:ext cx="1818010" cy="369332"/>
          </a:xfrm>
          <a:prstGeom prst="rect">
            <a:avLst/>
          </a:prstGeom>
          <a:noFill/>
          <a:ln w="28575">
            <a:noFill/>
          </a:ln>
        </p:spPr>
        <p:txBody>
          <a:bodyPr wrap="square" rtlCol="0">
            <a:spAutoFit/>
          </a:bodyPr>
          <a:lstStyle/>
          <a:p>
            <a:pPr algn="ctr"/>
            <a:r>
              <a:rPr lang="en-US" sz="1800" u="sng" dirty="0">
                <a:latin typeface="Arial" panose="020B0604020202020204" pitchFamily="34" charset="0"/>
                <a:cs typeface="Arial" panose="020B0604020202020204" pitchFamily="34" charset="0"/>
              </a:rPr>
              <a:t>Skills Taught:</a:t>
            </a:r>
          </a:p>
        </p:txBody>
      </p:sp>
      <p:sp>
        <p:nvSpPr>
          <p:cNvPr id="28" name="Text Placeholder 4"/>
          <p:cNvSpPr>
            <a:spLocks noGrp="1"/>
          </p:cNvSpPr>
          <p:nvPr>
            <p:ph type="body" sz="quarter" idx="15" hasCustomPrompt="1"/>
          </p:nvPr>
        </p:nvSpPr>
        <p:spPr>
          <a:xfrm>
            <a:off x="-1" y="6638925"/>
            <a:ext cx="7484533" cy="219075"/>
          </a:xfrm>
          <a:prstGeom prst="rect">
            <a:avLst/>
          </a:prstGeom>
          <a:ln w="28575">
            <a:noFill/>
          </a:ln>
        </p:spPr>
        <p:txBody>
          <a:bodyPr>
            <a:noAutofit/>
          </a:bodyPr>
          <a:lstStyle>
            <a:lvl1pPr marL="0" indent="0">
              <a:buNone/>
              <a:defRPr sz="800" baseline="0">
                <a:latin typeface="Arial" panose="020B0604020202020204" pitchFamily="34" charset="0"/>
                <a:cs typeface="Arial" panose="020B0604020202020204" pitchFamily="34" charset="0"/>
              </a:defRPr>
            </a:lvl1pPr>
            <a:lvl2pPr>
              <a:defRPr sz="800">
                <a:latin typeface="Arial" panose="020B0604020202020204" pitchFamily="34" charset="0"/>
                <a:cs typeface="Arial" panose="020B0604020202020204" pitchFamily="34" charset="0"/>
              </a:defRPr>
            </a:lvl2pPr>
            <a:lvl3pPr>
              <a:defRPr sz="800">
                <a:latin typeface="Arial" panose="020B0604020202020204" pitchFamily="34" charset="0"/>
                <a:cs typeface="Arial" panose="020B0604020202020204" pitchFamily="34" charset="0"/>
              </a:defRPr>
            </a:lvl3pPr>
            <a:lvl4pPr>
              <a:defRPr sz="800">
                <a:latin typeface="Arial" panose="020B0604020202020204" pitchFamily="34" charset="0"/>
                <a:cs typeface="Arial" panose="020B0604020202020204" pitchFamily="34" charset="0"/>
              </a:defRPr>
            </a:lvl4pPr>
            <a:lvl5pPr>
              <a:defRPr sz="800">
                <a:latin typeface="Arial" panose="020B0604020202020204" pitchFamily="34" charset="0"/>
                <a:cs typeface="Arial" panose="020B0604020202020204" pitchFamily="34" charset="0"/>
              </a:defRPr>
            </a:lvl5pPr>
          </a:lstStyle>
          <a:p>
            <a:pPr lvl="0"/>
            <a:r>
              <a:rPr lang="en-US" dirty="0"/>
              <a:t>Rank &amp; Name / BOSS Program Position Title/ Phone number / Email Address</a:t>
            </a:r>
          </a:p>
        </p:txBody>
      </p:sp>
      <p:cxnSp>
        <p:nvCxnSpPr>
          <p:cNvPr id="34" name="Straight Connector 33"/>
          <p:cNvCxnSpPr/>
          <p:nvPr userDrawn="1"/>
        </p:nvCxnSpPr>
        <p:spPr>
          <a:xfrm flipH="1">
            <a:off x="5425922" y="5933440"/>
            <a:ext cx="371807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5611588" y="5906730"/>
            <a:ext cx="1710725" cy="369332"/>
          </a:xfrm>
          <a:prstGeom prst="rect">
            <a:avLst/>
          </a:prstGeom>
          <a:ln w="28575">
            <a:noFill/>
          </a:ln>
        </p:spPr>
        <p:txBody>
          <a:bodyPr wrap="none">
            <a:spAutoFit/>
          </a:bodyPr>
          <a:lstStyle/>
          <a:p>
            <a:r>
              <a:rPr lang="en-US" sz="1800" u="sng" dirty="0">
                <a:latin typeface="Arial" panose="020B0604020202020204" pitchFamily="34" charset="0"/>
                <a:cs typeface="Arial" panose="020B0604020202020204" pitchFamily="34" charset="0"/>
              </a:rPr>
              <a:t>Approval Code</a:t>
            </a:r>
            <a:endParaRPr lang="en-US" dirty="0"/>
          </a:p>
        </p:txBody>
      </p:sp>
      <p:sp>
        <p:nvSpPr>
          <p:cNvPr id="4" name="Text Placeholder 3"/>
          <p:cNvSpPr>
            <a:spLocks noGrp="1"/>
          </p:cNvSpPr>
          <p:nvPr>
            <p:ph type="body" sz="quarter" idx="16" hasCustomPrompt="1"/>
          </p:nvPr>
        </p:nvSpPr>
        <p:spPr>
          <a:xfrm>
            <a:off x="5474762" y="6266411"/>
            <a:ext cx="1984375" cy="347663"/>
          </a:xfrm>
          <a:prstGeom prst="rect">
            <a:avLst/>
          </a:prstGeom>
          <a:ln w="28575">
            <a:noFill/>
          </a:ln>
        </p:spPr>
        <p:txBody>
          <a:bodyPr/>
          <a:lstStyle>
            <a:lvl1pPr marL="0" indent="0">
              <a:buNone/>
              <a:defRPr sz="1600" baseline="0"/>
            </a:lvl1pPr>
          </a:lstStyle>
          <a:p>
            <a:pPr lvl="0"/>
            <a:r>
              <a:rPr lang="en-US" dirty="0"/>
              <a:t>Taken form Tracker</a:t>
            </a:r>
          </a:p>
        </p:txBody>
      </p:sp>
      <p:sp>
        <p:nvSpPr>
          <p:cNvPr id="5" name="Rectangle 4"/>
          <p:cNvSpPr/>
          <p:nvPr userDrawn="1"/>
        </p:nvSpPr>
        <p:spPr>
          <a:xfrm>
            <a:off x="5425922" y="5933440"/>
            <a:ext cx="2058610" cy="695959"/>
          </a:xfrm>
          <a:prstGeom prst="rect">
            <a:avLst/>
          </a:prstGeom>
          <a:noFill/>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9" name="Rectangle 28">
            <a:extLst>
              <a:ext uri="{FF2B5EF4-FFF2-40B4-BE49-F238E27FC236}">
                <a16:creationId xmlns:a16="http://schemas.microsoft.com/office/drawing/2014/main" id="{702922DE-AFB4-A321-8A9B-F967C6C20A5E}"/>
              </a:ext>
            </a:extLst>
          </p:cNvPr>
          <p:cNvSpPr/>
          <p:nvPr userDrawn="1"/>
        </p:nvSpPr>
        <p:spPr>
          <a:xfrm>
            <a:off x="833120" y="706435"/>
            <a:ext cx="4592802" cy="3999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a:solidFill>
                  <a:schemeClr val="tx1"/>
                </a:solidFill>
              </a:rPr>
              <a:t>Does the SM receive a license/certification:</a:t>
            </a:r>
          </a:p>
        </p:txBody>
      </p:sp>
      <p:sp>
        <p:nvSpPr>
          <p:cNvPr id="6" name="Text Placeholder 5">
            <a:extLst>
              <a:ext uri="{FF2B5EF4-FFF2-40B4-BE49-F238E27FC236}">
                <a16:creationId xmlns:a16="http://schemas.microsoft.com/office/drawing/2014/main" id="{D3A341C4-1FCD-2BD0-DAD3-6624ADBD4529}"/>
              </a:ext>
            </a:extLst>
          </p:cNvPr>
          <p:cNvSpPr>
            <a:spLocks noGrp="1"/>
          </p:cNvSpPr>
          <p:nvPr>
            <p:ph type="body" sz="quarter" idx="17" hasCustomPrompt="1"/>
          </p:nvPr>
        </p:nvSpPr>
        <p:spPr>
          <a:xfrm>
            <a:off x="3667125" y="706438"/>
            <a:ext cx="1738313" cy="384175"/>
          </a:xfrm>
          <a:prstGeom prst="rect">
            <a:avLst/>
          </a:prstGeom>
        </p:spPr>
        <p:txBody>
          <a:bodyPr anchor="ctr"/>
          <a:lstStyle>
            <a:lvl1pPr marL="0" indent="0" algn="ctr">
              <a:buNone/>
              <a:defRPr sz="1800"/>
            </a:lvl1pPr>
          </a:lstStyle>
          <a:p>
            <a:pPr lvl="0"/>
            <a:r>
              <a:rPr lang="en-US" dirty="0"/>
              <a:t>Yes or No</a:t>
            </a:r>
          </a:p>
        </p:txBody>
      </p:sp>
      <p:pic>
        <p:nvPicPr>
          <p:cNvPr id="3" name="Picture 2">
            <a:extLst>
              <a:ext uri="{FF2B5EF4-FFF2-40B4-BE49-F238E27FC236}">
                <a16:creationId xmlns:a16="http://schemas.microsoft.com/office/drawing/2014/main" id="{1DB89BA7-6D15-AAE5-3EBF-E6E594F18D5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6760" r="24427" b="47946"/>
          <a:stretch/>
        </p:blipFill>
        <p:spPr>
          <a:xfrm>
            <a:off x="7983531" y="21184"/>
            <a:ext cx="1150969" cy="537520"/>
          </a:xfrm>
          <a:prstGeom prst="rect">
            <a:avLst/>
          </a:prstGeom>
        </p:spPr>
      </p:pic>
    </p:spTree>
    <p:extLst>
      <p:ext uri="{BB962C8B-B14F-4D97-AF65-F5344CB8AC3E}">
        <p14:creationId xmlns:p14="http://schemas.microsoft.com/office/powerpoint/2010/main" val="404707130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S Slide 1">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833120" y="115781"/>
            <a:ext cx="8310879" cy="459952"/>
          </a:xfrm>
          <a:prstGeom prst="rect">
            <a:avLst/>
          </a:prstGeom>
        </p:spPr>
        <p:txBody>
          <a:bodyPr/>
          <a:lstStyle>
            <a:lvl1pPr marL="0" indent="0" algn="ctr">
              <a:buNone/>
              <a:defRPr sz="3200" b="1" baseline="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Life Skill Event Here</a:t>
            </a:r>
          </a:p>
        </p:txBody>
      </p:sp>
      <p:sp>
        <p:nvSpPr>
          <p:cNvPr id="28" name="Text Placeholder 4"/>
          <p:cNvSpPr>
            <a:spLocks noGrp="1"/>
          </p:cNvSpPr>
          <p:nvPr>
            <p:ph type="body" sz="quarter" idx="15" hasCustomPrompt="1"/>
          </p:nvPr>
        </p:nvSpPr>
        <p:spPr>
          <a:xfrm>
            <a:off x="-1" y="6638925"/>
            <a:ext cx="7484533" cy="219075"/>
          </a:xfrm>
          <a:prstGeom prst="rect">
            <a:avLst/>
          </a:prstGeom>
        </p:spPr>
        <p:txBody>
          <a:bodyPr>
            <a:noAutofit/>
          </a:bodyPr>
          <a:lstStyle>
            <a:lvl1pPr marL="0" indent="0">
              <a:buNone/>
              <a:defRPr sz="800" baseline="0">
                <a:latin typeface="Arial" panose="020B0604020202020204" pitchFamily="34" charset="0"/>
                <a:cs typeface="Arial" panose="020B0604020202020204" pitchFamily="34" charset="0"/>
              </a:defRPr>
            </a:lvl1pPr>
            <a:lvl2pPr>
              <a:defRPr sz="800">
                <a:latin typeface="Arial" panose="020B0604020202020204" pitchFamily="34" charset="0"/>
                <a:cs typeface="Arial" panose="020B0604020202020204" pitchFamily="34" charset="0"/>
              </a:defRPr>
            </a:lvl2pPr>
            <a:lvl3pPr>
              <a:defRPr sz="800">
                <a:latin typeface="Arial" panose="020B0604020202020204" pitchFamily="34" charset="0"/>
                <a:cs typeface="Arial" panose="020B0604020202020204" pitchFamily="34" charset="0"/>
              </a:defRPr>
            </a:lvl3pPr>
            <a:lvl4pPr>
              <a:defRPr sz="800">
                <a:latin typeface="Arial" panose="020B0604020202020204" pitchFamily="34" charset="0"/>
                <a:cs typeface="Arial" panose="020B0604020202020204" pitchFamily="34" charset="0"/>
              </a:defRPr>
            </a:lvl4pPr>
            <a:lvl5pPr>
              <a:defRPr sz="800">
                <a:latin typeface="Arial" panose="020B0604020202020204" pitchFamily="34" charset="0"/>
                <a:cs typeface="Arial" panose="020B0604020202020204" pitchFamily="34" charset="0"/>
              </a:defRPr>
            </a:lvl5pPr>
          </a:lstStyle>
          <a:p>
            <a:pPr lvl="0"/>
            <a:r>
              <a:rPr lang="en-US" dirty="0"/>
              <a:t>Rank &amp; Name / BOSS Program Position Title/ Phone number / Email Address</a:t>
            </a:r>
          </a:p>
        </p:txBody>
      </p:sp>
      <p:sp>
        <p:nvSpPr>
          <p:cNvPr id="15" name="object 5"/>
          <p:cNvSpPr/>
          <p:nvPr userDrawn="1"/>
        </p:nvSpPr>
        <p:spPr>
          <a:xfrm>
            <a:off x="7721" y="1082476"/>
            <a:ext cx="2958163" cy="2112595"/>
          </a:xfrm>
          <a:custGeom>
            <a:avLst/>
            <a:gdLst/>
            <a:ahLst/>
            <a:cxnLst/>
            <a:rect l="l" t="t" r="r" b="b"/>
            <a:pathLst>
              <a:path w="2834640" h="3080385">
                <a:moveTo>
                  <a:pt x="0" y="3080004"/>
                </a:moveTo>
                <a:lnTo>
                  <a:pt x="2834640" y="3080004"/>
                </a:lnTo>
                <a:lnTo>
                  <a:pt x="2834640" y="0"/>
                </a:lnTo>
                <a:lnTo>
                  <a:pt x="0" y="0"/>
                </a:lnTo>
                <a:lnTo>
                  <a:pt x="0" y="3080004"/>
                </a:lnTo>
                <a:close/>
              </a:path>
            </a:pathLst>
          </a:custGeom>
          <a:ln w="19812">
            <a:solidFill>
              <a:srgbClr val="000000"/>
            </a:solidFill>
          </a:ln>
        </p:spPr>
        <p:txBody>
          <a:bodyPr wrap="square" lIns="0" tIns="0" rIns="0" bIns="0" rtlCol="0"/>
          <a:lstStyle/>
          <a:p>
            <a:endParaRPr/>
          </a:p>
        </p:txBody>
      </p:sp>
      <p:sp>
        <p:nvSpPr>
          <p:cNvPr id="16" name="object 10"/>
          <p:cNvSpPr/>
          <p:nvPr userDrawn="1"/>
        </p:nvSpPr>
        <p:spPr>
          <a:xfrm>
            <a:off x="5851" y="3193953"/>
            <a:ext cx="2960034" cy="2036557"/>
          </a:xfrm>
          <a:custGeom>
            <a:avLst/>
            <a:gdLst/>
            <a:ahLst/>
            <a:cxnLst/>
            <a:rect l="l" t="t" r="r" b="b"/>
            <a:pathLst>
              <a:path w="2834640" h="1270000">
                <a:moveTo>
                  <a:pt x="0" y="1269491"/>
                </a:moveTo>
                <a:lnTo>
                  <a:pt x="2834640" y="1269491"/>
                </a:lnTo>
                <a:lnTo>
                  <a:pt x="2834640" y="0"/>
                </a:lnTo>
                <a:lnTo>
                  <a:pt x="0" y="0"/>
                </a:lnTo>
                <a:lnTo>
                  <a:pt x="0" y="1269491"/>
                </a:lnTo>
                <a:close/>
              </a:path>
            </a:pathLst>
          </a:custGeom>
          <a:ln w="19812">
            <a:solidFill>
              <a:srgbClr val="000000"/>
            </a:solidFill>
          </a:ln>
        </p:spPr>
        <p:txBody>
          <a:bodyPr wrap="square" lIns="0" tIns="0" rIns="0" bIns="0" rtlCol="0"/>
          <a:lstStyle/>
          <a:p>
            <a:endParaRPr/>
          </a:p>
        </p:txBody>
      </p:sp>
      <p:sp>
        <p:nvSpPr>
          <p:cNvPr id="29" name="object 22"/>
          <p:cNvSpPr/>
          <p:nvPr userDrawn="1"/>
        </p:nvSpPr>
        <p:spPr>
          <a:xfrm>
            <a:off x="6174078" y="703302"/>
            <a:ext cx="2969921" cy="2421659"/>
          </a:xfrm>
          <a:custGeom>
            <a:avLst/>
            <a:gdLst/>
            <a:ahLst/>
            <a:cxnLst/>
            <a:rect l="l" t="t" r="r" b="b"/>
            <a:pathLst>
              <a:path w="3229609" h="2682240">
                <a:moveTo>
                  <a:pt x="0" y="2682240"/>
                </a:moveTo>
                <a:lnTo>
                  <a:pt x="3229355" y="2682240"/>
                </a:lnTo>
                <a:lnTo>
                  <a:pt x="3229355" y="0"/>
                </a:lnTo>
                <a:lnTo>
                  <a:pt x="0" y="0"/>
                </a:lnTo>
                <a:lnTo>
                  <a:pt x="0" y="2682240"/>
                </a:lnTo>
                <a:close/>
              </a:path>
            </a:pathLst>
          </a:custGeom>
          <a:ln w="19812">
            <a:solidFill>
              <a:srgbClr val="000000"/>
            </a:solidFill>
          </a:ln>
        </p:spPr>
        <p:txBody>
          <a:bodyPr wrap="square" lIns="0" tIns="0" rIns="0" bIns="0" rtlCol="0"/>
          <a:lstStyle/>
          <a:p>
            <a:endParaRPr/>
          </a:p>
        </p:txBody>
      </p:sp>
      <p:sp>
        <p:nvSpPr>
          <p:cNvPr id="30" name="object 29"/>
          <p:cNvSpPr/>
          <p:nvPr userDrawn="1"/>
        </p:nvSpPr>
        <p:spPr>
          <a:xfrm>
            <a:off x="6170638" y="5218122"/>
            <a:ext cx="2983007" cy="748182"/>
          </a:xfrm>
          <a:custGeom>
            <a:avLst/>
            <a:gdLst/>
            <a:ahLst/>
            <a:cxnLst/>
            <a:rect l="l" t="t" r="r" b="b"/>
            <a:pathLst>
              <a:path w="2834640" h="863600">
                <a:moveTo>
                  <a:pt x="2834640" y="863343"/>
                </a:moveTo>
                <a:lnTo>
                  <a:pt x="2834640" y="0"/>
                </a:lnTo>
                <a:lnTo>
                  <a:pt x="0" y="0"/>
                </a:lnTo>
                <a:lnTo>
                  <a:pt x="0" y="863343"/>
                </a:lnTo>
              </a:path>
            </a:pathLst>
          </a:custGeom>
          <a:ln w="19050">
            <a:solidFill>
              <a:schemeClr val="tx1"/>
            </a:solidFill>
          </a:ln>
        </p:spPr>
        <p:txBody>
          <a:bodyPr wrap="square" lIns="0" tIns="0" rIns="0" bIns="0" rtlCol="0"/>
          <a:lstStyle/>
          <a:p>
            <a:endParaRPr/>
          </a:p>
        </p:txBody>
      </p:sp>
      <p:sp>
        <p:nvSpPr>
          <p:cNvPr id="31" name="object 34"/>
          <p:cNvSpPr/>
          <p:nvPr userDrawn="1"/>
        </p:nvSpPr>
        <p:spPr>
          <a:xfrm>
            <a:off x="2962982" y="703303"/>
            <a:ext cx="3217042" cy="5896480"/>
          </a:xfrm>
          <a:custGeom>
            <a:avLst/>
            <a:gdLst/>
            <a:ahLst/>
            <a:cxnLst/>
            <a:rect l="l" t="t" r="r" b="b"/>
            <a:pathLst>
              <a:path w="3055620" h="6403340">
                <a:moveTo>
                  <a:pt x="3055620" y="6403084"/>
                </a:moveTo>
                <a:lnTo>
                  <a:pt x="3055620" y="0"/>
                </a:lnTo>
                <a:lnTo>
                  <a:pt x="0" y="0"/>
                </a:lnTo>
                <a:lnTo>
                  <a:pt x="0" y="6403084"/>
                </a:lnTo>
              </a:path>
            </a:pathLst>
          </a:custGeom>
          <a:ln w="19812">
            <a:solidFill>
              <a:srgbClr val="000000"/>
            </a:solidFill>
          </a:ln>
        </p:spPr>
        <p:txBody>
          <a:bodyPr wrap="square" lIns="0" tIns="0" rIns="0" bIns="0" rtlCol="0"/>
          <a:lstStyle/>
          <a:p>
            <a:endParaRPr/>
          </a:p>
        </p:txBody>
      </p:sp>
      <p:sp>
        <p:nvSpPr>
          <p:cNvPr id="32" name="object 46"/>
          <p:cNvSpPr/>
          <p:nvPr userDrawn="1"/>
        </p:nvSpPr>
        <p:spPr>
          <a:xfrm>
            <a:off x="6174079" y="3124962"/>
            <a:ext cx="2969920" cy="1156848"/>
          </a:xfrm>
          <a:custGeom>
            <a:avLst/>
            <a:gdLst/>
            <a:ahLst/>
            <a:cxnLst/>
            <a:rect l="l" t="t" r="r" b="b"/>
            <a:pathLst>
              <a:path w="3229609" h="2286000">
                <a:moveTo>
                  <a:pt x="0" y="2286000"/>
                </a:moveTo>
                <a:lnTo>
                  <a:pt x="3229355" y="2286000"/>
                </a:lnTo>
                <a:lnTo>
                  <a:pt x="3229355" y="0"/>
                </a:lnTo>
                <a:lnTo>
                  <a:pt x="0" y="0"/>
                </a:lnTo>
                <a:lnTo>
                  <a:pt x="0" y="2286000"/>
                </a:lnTo>
                <a:close/>
              </a:path>
            </a:pathLst>
          </a:custGeom>
          <a:ln w="19812">
            <a:solidFill>
              <a:srgbClr val="000000"/>
            </a:solidFill>
          </a:ln>
        </p:spPr>
        <p:txBody>
          <a:bodyPr wrap="square" lIns="0" tIns="0" rIns="0" bIns="0" rtlCol="0"/>
          <a:lstStyle/>
          <a:p>
            <a:endParaRPr/>
          </a:p>
        </p:txBody>
      </p:sp>
      <p:sp>
        <p:nvSpPr>
          <p:cNvPr id="33" name="object 10"/>
          <p:cNvSpPr/>
          <p:nvPr userDrawn="1"/>
        </p:nvSpPr>
        <p:spPr>
          <a:xfrm>
            <a:off x="5166" y="5230723"/>
            <a:ext cx="2957429" cy="1369059"/>
          </a:xfrm>
          <a:custGeom>
            <a:avLst/>
            <a:gdLst/>
            <a:ahLst/>
            <a:cxnLst/>
            <a:rect l="l" t="t" r="r" b="b"/>
            <a:pathLst>
              <a:path w="2834640" h="1270000">
                <a:moveTo>
                  <a:pt x="0" y="1269491"/>
                </a:moveTo>
                <a:lnTo>
                  <a:pt x="2834640" y="1269491"/>
                </a:lnTo>
                <a:lnTo>
                  <a:pt x="2834640" y="0"/>
                </a:lnTo>
                <a:lnTo>
                  <a:pt x="0" y="0"/>
                </a:lnTo>
                <a:lnTo>
                  <a:pt x="0" y="1269491"/>
                </a:lnTo>
                <a:close/>
              </a:path>
            </a:pathLst>
          </a:custGeom>
          <a:ln w="19812">
            <a:solidFill>
              <a:srgbClr val="000000"/>
            </a:solidFill>
          </a:ln>
        </p:spPr>
        <p:txBody>
          <a:bodyPr wrap="square" lIns="0" tIns="0" rIns="0" bIns="0" rtlCol="0"/>
          <a:lstStyle/>
          <a:p>
            <a:endParaRPr/>
          </a:p>
        </p:txBody>
      </p:sp>
      <p:sp>
        <p:nvSpPr>
          <p:cNvPr id="34" name="TextBox 33"/>
          <p:cNvSpPr txBox="1"/>
          <p:nvPr userDrawn="1"/>
        </p:nvSpPr>
        <p:spPr>
          <a:xfrm>
            <a:off x="4068304" y="651917"/>
            <a:ext cx="1007392" cy="338554"/>
          </a:xfrm>
          <a:prstGeom prst="rect">
            <a:avLst/>
          </a:prstGeom>
          <a:noFill/>
        </p:spPr>
        <p:txBody>
          <a:bodyPr wrap="none" rtlCol="0">
            <a:spAutoFit/>
          </a:bodyPr>
          <a:lstStyle/>
          <a:p>
            <a:pPr algn="ctr"/>
            <a:r>
              <a:rPr lang="en-US" sz="1600" u="sng" dirty="0">
                <a:latin typeface="Arial" panose="020B0604020202020204" pitchFamily="34" charset="0"/>
                <a:cs typeface="Arial" panose="020B0604020202020204" pitchFamily="34" charset="0"/>
              </a:rPr>
              <a:t>Timeline:</a:t>
            </a:r>
          </a:p>
        </p:txBody>
      </p:sp>
      <p:sp>
        <p:nvSpPr>
          <p:cNvPr id="35" name="TextBox 34"/>
          <p:cNvSpPr txBox="1"/>
          <p:nvPr userDrawn="1"/>
        </p:nvSpPr>
        <p:spPr>
          <a:xfrm>
            <a:off x="825282" y="1023840"/>
            <a:ext cx="1335622" cy="338554"/>
          </a:xfrm>
          <a:prstGeom prst="rect">
            <a:avLst/>
          </a:prstGeom>
          <a:noFill/>
        </p:spPr>
        <p:txBody>
          <a:bodyPr wrap="none" rtlCol="0">
            <a:spAutoFit/>
          </a:bodyPr>
          <a:lstStyle/>
          <a:p>
            <a:pPr algn="ctr"/>
            <a:r>
              <a:rPr lang="en-US" sz="1600" u="sng" dirty="0">
                <a:latin typeface="Arial" panose="020B0604020202020204" pitchFamily="34" charset="0"/>
                <a:cs typeface="Arial" panose="020B0604020202020204" pitchFamily="34" charset="0"/>
              </a:rPr>
              <a:t>Registration:</a:t>
            </a:r>
          </a:p>
        </p:txBody>
      </p:sp>
      <p:sp>
        <p:nvSpPr>
          <p:cNvPr id="36" name="TextBox 35"/>
          <p:cNvSpPr txBox="1"/>
          <p:nvPr userDrawn="1"/>
        </p:nvSpPr>
        <p:spPr>
          <a:xfrm>
            <a:off x="7090828" y="651917"/>
            <a:ext cx="1141659" cy="338554"/>
          </a:xfrm>
          <a:prstGeom prst="rect">
            <a:avLst/>
          </a:prstGeom>
          <a:noFill/>
        </p:spPr>
        <p:txBody>
          <a:bodyPr wrap="none" rtlCol="0">
            <a:spAutoFit/>
          </a:bodyPr>
          <a:lstStyle/>
          <a:p>
            <a:pPr algn="ctr"/>
            <a:r>
              <a:rPr lang="en-US" sz="1600" u="sng" dirty="0">
                <a:latin typeface="Arial" panose="020B0604020202020204" pitchFamily="34" charset="0"/>
                <a:cs typeface="Arial" panose="020B0604020202020204" pitchFamily="34" charset="0"/>
              </a:rPr>
              <a:t>Expenses:</a:t>
            </a:r>
          </a:p>
        </p:txBody>
      </p:sp>
      <p:sp>
        <p:nvSpPr>
          <p:cNvPr id="37" name="TextBox 36"/>
          <p:cNvSpPr txBox="1"/>
          <p:nvPr userDrawn="1"/>
        </p:nvSpPr>
        <p:spPr>
          <a:xfrm>
            <a:off x="6245314" y="3071015"/>
            <a:ext cx="2820900" cy="307777"/>
          </a:xfrm>
          <a:prstGeom prst="rect">
            <a:avLst/>
          </a:prstGeom>
          <a:noFill/>
        </p:spPr>
        <p:txBody>
          <a:bodyPr wrap="none" rtlCol="0">
            <a:spAutoFit/>
          </a:bodyPr>
          <a:lstStyle/>
          <a:p>
            <a:pPr algn="ctr"/>
            <a:r>
              <a:rPr lang="en-US" sz="1400" u="sng" dirty="0">
                <a:solidFill>
                  <a:schemeClr val="tx1"/>
                </a:solidFill>
                <a:latin typeface="Arial" panose="020B0604020202020204" pitchFamily="34" charset="0"/>
                <a:cs typeface="Arial" panose="020B0604020202020204" pitchFamily="34" charset="0"/>
              </a:rPr>
              <a:t>Physical/Educational Takeaways:</a:t>
            </a:r>
          </a:p>
        </p:txBody>
      </p:sp>
      <p:sp>
        <p:nvSpPr>
          <p:cNvPr id="38" name="TextBox 37"/>
          <p:cNvSpPr txBox="1"/>
          <p:nvPr userDrawn="1"/>
        </p:nvSpPr>
        <p:spPr>
          <a:xfrm>
            <a:off x="6264193" y="4219336"/>
            <a:ext cx="2783134" cy="338554"/>
          </a:xfrm>
          <a:prstGeom prst="rect">
            <a:avLst/>
          </a:prstGeom>
          <a:noFill/>
        </p:spPr>
        <p:txBody>
          <a:bodyPr wrap="none" rtlCol="0">
            <a:spAutoFit/>
          </a:bodyPr>
          <a:lstStyle/>
          <a:p>
            <a:pPr algn="ctr"/>
            <a:r>
              <a:rPr lang="en-US" sz="1600" u="sng" dirty="0">
                <a:latin typeface="Arial" panose="020B0604020202020204" pitchFamily="34" charset="0"/>
                <a:cs typeface="Arial" panose="020B0604020202020204" pitchFamily="34" charset="0"/>
              </a:rPr>
              <a:t>MWR/External Coordination:</a:t>
            </a:r>
          </a:p>
        </p:txBody>
      </p:sp>
      <p:sp>
        <p:nvSpPr>
          <p:cNvPr id="39" name="TextBox 38"/>
          <p:cNvSpPr txBox="1"/>
          <p:nvPr userDrawn="1"/>
        </p:nvSpPr>
        <p:spPr>
          <a:xfrm>
            <a:off x="654594" y="5174222"/>
            <a:ext cx="1653017" cy="338554"/>
          </a:xfrm>
          <a:prstGeom prst="rect">
            <a:avLst/>
          </a:prstGeom>
          <a:noFill/>
        </p:spPr>
        <p:txBody>
          <a:bodyPr wrap="none" rtlCol="0">
            <a:spAutoFit/>
          </a:bodyPr>
          <a:lstStyle/>
          <a:p>
            <a:pPr algn="ctr"/>
            <a:r>
              <a:rPr lang="en-US" sz="1600" u="sng" dirty="0">
                <a:latin typeface="Arial" panose="020B0604020202020204" pitchFamily="34" charset="0"/>
                <a:cs typeface="Arial" panose="020B0604020202020204" pitchFamily="34" charset="0"/>
              </a:rPr>
              <a:t>Decision Points:</a:t>
            </a:r>
          </a:p>
        </p:txBody>
      </p:sp>
      <p:sp>
        <p:nvSpPr>
          <p:cNvPr id="40" name="Text Placeholder 59"/>
          <p:cNvSpPr>
            <a:spLocks noGrp="1"/>
          </p:cNvSpPr>
          <p:nvPr>
            <p:ph type="body" sz="quarter" idx="13" hasCustomPrompt="1"/>
          </p:nvPr>
        </p:nvSpPr>
        <p:spPr>
          <a:xfrm>
            <a:off x="12801" y="5455082"/>
            <a:ext cx="2940824" cy="1144700"/>
          </a:xfrm>
          <a:prstGeom prst="rect">
            <a:avLst/>
          </a:prstGeom>
        </p:spPr>
        <p:txBody>
          <a:bodyPr>
            <a:normAutofit/>
          </a:bodyPr>
          <a:lstStyle>
            <a:lvl1pPr>
              <a:defRPr sz="1400" baseline="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Discuss in bullet format any decision points which impact the ability to run this event, such as weather calls or other external factors</a:t>
            </a:r>
          </a:p>
        </p:txBody>
      </p:sp>
      <p:sp>
        <p:nvSpPr>
          <p:cNvPr id="41" name="TextBox 40"/>
          <p:cNvSpPr txBox="1"/>
          <p:nvPr userDrawn="1"/>
        </p:nvSpPr>
        <p:spPr>
          <a:xfrm>
            <a:off x="6917965" y="5165971"/>
            <a:ext cx="1471365" cy="338554"/>
          </a:xfrm>
          <a:prstGeom prst="rect">
            <a:avLst/>
          </a:prstGeom>
          <a:noFill/>
        </p:spPr>
        <p:txBody>
          <a:bodyPr wrap="none" rtlCol="0">
            <a:spAutoFit/>
          </a:bodyPr>
          <a:lstStyle/>
          <a:p>
            <a:pPr algn="ctr"/>
            <a:r>
              <a:rPr lang="en-US" sz="1600" u="sng" dirty="0">
                <a:latin typeface="Arial" panose="020B0604020202020204" pitchFamily="34" charset="0"/>
                <a:cs typeface="Arial" panose="020B0604020202020204" pitchFamily="34" charset="0"/>
              </a:rPr>
              <a:t>Action Officer:</a:t>
            </a:r>
          </a:p>
        </p:txBody>
      </p:sp>
      <p:sp>
        <p:nvSpPr>
          <p:cNvPr id="42" name="Text Placeholder 62"/>
          <p:cNvSpPr>
            <a:spLocks noGrp="1"/>
          </p:cNvSpPr>
          <p:nvPr>
            <p:ph type="body" sz="quarter" idx="14" hasCustomPrompt="1"/>
          </p:nvPr>
        </p:nvSpPr>
        <p:spPr>
          <a:xfrm>
            <a:off x="6170639" y="5429952"/>
            <a:ext cx="2972654" cy="527379"/>
          </a:xfrm>
          <a:prstGeom prst="rect">
            <a:avLst/>
          </a:prstGeom>
        </p:spPr>
        <p:txBody>
          <a:bodyPr>
            <a:normAutofit/>
          </a:bodyPr>
          <a:lstStyle>
            <a:lvl1pPr marL="0" indent="0">
              <a:lnSpc>
                <a:spcPct val="100000"/>
              </a:lnSpc>
              <a:buNone/>
              <a:defRPr sz="1000" baseline="0">
                <a:latin typeface="Arial" panose="020B0604020202020204" pitchFamily="34" charset="0"/>
                <a:cs typeface="Arial" panose="020B0604020202020204" pitchFamily="34" charset="0"/>
              </a:defRPr>
            </a:lvl1pPr>
            <a:lvl2pPr marL="457200" indent="0">
              <a:buNone/>
              <a:defRPr sz="1400">
                <a:latin typeface="Arial" panose="020B0604020202020204" pitchFamily="34" charset="0"/>
                <a:cs typeface="Arial" panose="020B0604020202020204" pitchFamily="34" charset="0"/>
              </a:defRPr>
            </a:lvl2pPr>
            <a:lvl3pPr marL="914400" indent="0">
              <a:buNone/>
              <a:defRPr sz="1400">
                <a:latin typeface="Arial" panose="020B0604020202020204" pitchFamily="34" charset="0"/>
                <a:cs typeface="Arial" panose="020B0604020202020204" pitchFamily="34" charset="0"/>
              </a:defRPr>
            </a:lvl3pPr>
            <a:lvl4pPr marL="1371600" indent="0">
              <a:buNone/>
              <a:defRPr sz="1400">
                <a:latin typeface="Arial" panose="020B0604020202020204" pitchFamily="34" charset="0"/>
                <a:cs typeface="Arial" panose="020B0604020202020204" pitchFamily="34" charset="0"/>
              </a:defRPr>
            </a:lvl4pPr>
            <a:lvl5pPr marL="1828800" indent="0">
              <a:buNone/>
              <a:defRPr sz="1400">
                <a:latin typeface="Arial" panose="020B0604020202020204" pitchFamily="34" charset="0"/>
                <a:cs typeface="Arial" panose="020B0604020202020204" pitchFamily="34" charset="0"/>
              </a:defRPr>
            </a:lvl5pPr>
          </a:lstStyle>
          <a:p>
            <a:pPr lvl="0"/>
            <a:r>
              <a:rPr lang="en-US" dirty="0"/>
              <a:t>Rank and name of Action Officer</a:t>
            </a:r>
            <a:br>
              <a:rPr lang="en-US" dirty="0"/>
            </a:br>
            <a:r>
              <a:rPr lang="en-US" dirty="0"/>
              <a:t>Email address and phone number</a:t>
            </a:r>
          </a:p>
        </p:txBody>
      </p:sp>
      <p:sp>
        <p:nvSpPr>
          <p:cNvPr id="43" name="TextBox 42"/>
          <p:cNvSpPr txBox="1"/>
          <p:nvPr userDrawn="1"/>
        </p:nvSpPr>
        <p:spPr>
          <a:xfrm>
            <a:off x="921461" y="3132055"/>
            <a:ext cx="1143263" cy="338554"/>
          </a:xfrm>
          <a:prstGeom prst="rect">
            <a:avLst/>
          </a:prstGeom>
          <a:noFill/>
        </p:spPr>
        <p:txBody>
          <a:bodyPr wrap="none" rtlCol="0">
            <a:spAutoFit/>
          </a:bodyPr>
          <a:lstStyle/>
          <a:p>
            <a:pPr algn="ctr"/>
            <a:r>
              <a:rPr lang="en-US" sz="1600" u="sng" dirty="0">
                <a:latin typeface="Arial" panose="020B0604020202020204" pitchFamily="34" charset="0"/>
                <a:cs typeface="Arial" panose="020B0604020202020204" pitchFamily="34" charset="0"/>
              </a:rPr>
              <a:t>Marketing:</a:t>
            </a:r>
          </a:p>
        </p:txBody>
      </p:sp>
      <p:sp>
        <p:nvSpPr>
          <p:cNvPr id="44" name="Text Placeholder 65"/>
          <p:cNvSpPr>
            <a:spLocks noGrp="1"/>
          </p:cNvSpPr>
          <p:nvPr>
            <p:ph type="body" sz="quarter" idx="16" hasCustomPrompt="1"/>
          </p:nvPr>
        </p:nvSpPr>
        <p:spPr>
          <a:xfrm>
            <a:off x="-5693" y="3418098"/>
            <a:ext cx="2968996" cy="1812413"/>
          </a:xfrm>
          <a:prstGeom prst="rect">
            <a:avLst/>
          </a:prstGeom>
        </p:spPr>
        <p:txBody>
          <a:bodyPr>
            <a:noAutofit/>
          </a:bodyPr>
          <a:lstStyle>
            <a:lvl1pPr>
              <a:defRPr sz="1400" baseline="0">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List all major methods of marketing, to include partnerships.  Consider PAO, MWR marketing, social media, flyer production, etc.</a:t>
            </a:r>
          </a:p>
        </p:txBody>
      </p:sp>
      <p:sp>
        <p:nvSpPr>
          <p:cNvPr id="45" name="object 46"/>
          <p:cNvSpPr/>
          <p:nvPr userDrawn="1"/>
        </p:nvSpPr>
        <p:spPr>
          <a:xfrm>
            <a:off x="6173405" y="4277360"/>
            <a:ext cx="2969920" cy="940941"/>
          </a:xfrm>
          <a:custGeom>
            <a:avLst/>
            <a:gdLst/>
            <a:ahLst/>
            <a:cxnLst/>
            <a:rect l="l" t="t" r="r" b="b"/>
            <a:pathLst>
              <a:path w="3229609" h="2286000">
                <a:moveTo>
                  <a:pt x="0" y="2286000"/>
                </a:moveTo>
                <a:lnTo>
                  <a:pt x="3229355" y="2286000"/>
                </a:lnTo>
                <a:lnTo>
                  <a:pt x="3229355" y="0"/>
                </a:lnTo>
                <a:lnTo>
                  <a:pt x="0" y="0"/>
                </a:lnTo>
                <a:lnTo>
                  <a:pt x="0" y="2286000"/>
                </a:lnTo>
                <a:close/>
              </a:path>
            </a:pathLst>
          </a:custGeom>
          <a:ln w="19812">
            <a:solidFill>
              <a:srgbClr val="000000"/>
            </a:solidFill>
          </a:ln>
        </p:spPr>
        <p:txBody>
          <a:bodyPr wrap="square" lIns="0" tIns="0" rIns="0" bIns="0" rtlCol="0"/>
          <a:lstStyle/>
          <a:p>
            <a:endParaRPr/>
          </a:p>
        </p:txBody>
      </p:sp>
      <p:sp>
        <p:nvSpPr>
          <p:cNvPr id="46" name="Text Placeholder 68"/>
          <p:cNvSpPr>
            <a:spLocks noGrp="1"/>
          </p:cNvSpPr>
          <p:nvPr>
            <p:ph type="body" sz="quarter" idx="17" hasCustomPrompt="1"/>
          </p:nvPr>
        </p:nvSpPr>
        <p:spPr>
          <a:xfrm>
            <a:off x="6190376" y="4498933"/>
            <a:ext cx="2953624" cy="719368"/>
          </a:xfrm>
          <a:prstGeom prst="rect">
            <a:avLst/>
          </a:prstGeom>
        </p:spPr>
        <p:txBody>
          <a:bodyPr>
            <a:noAutofit/>
          </a:bodyPr>
          <a:lstStyle>
            <a:lvl1pPr>
              <a:defRPr sz="1000" baseline="0">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List partnerships with any other MWR organizations to execute the event</a:t>
            </a:r>
            <a:br>
              <a:rPr lang="en-US" dirty="0"/>
            </a:br>
            <a:r>
              <a:rPr lang="en-US" dirty="0"/>
              <a:t>List any external coordination requirements</a:t>
            </a:r>
          </a:p>
        </p:txBody>
      </p:sp>
      <p:sp>
        <p:nvSpPr>
          <p:cNvPr id="47" name="Text Placeholder 68"/>
          <p:cNvSpPr>
            <a:spLocks noGrp="1"/>
          </p:cNvSpPr>
          <p:nvPr>
            <p:ph type="body" sz="quarter" idx="18" hasCustomPrompt="1"/>
          </p:nvPr>
        </p:nvSpPr>
        <p:spPr>
          <a:xfrm>
            <a:off x="6170639" y="3408864"/>
            <a:ext cx="2963862" cy="872946"/>
          </a:xfrm>
          <a:prstGeom prst="rect">
            <a:avLst/>
          </a:prstGeom>
        </p:spPr>
        <p:txBody>
          <a:bodyPr>
            <a:noAutofit/>
          </a:bodyPr>
          <a:lstStyle>
            <a:lvl1pPr>
              <a:defRPr sz="1000" baseline="0">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List any tangible items participants will take from the event and an approximate dollar value</a:t>
            </a:r>
            <a:br>
              <a:rPr lang="en-US" dirty="0"/>
            </a:br>
            <a:r>
              <a:rPr lang="en-US" dirty="0"/>
              <a:t>This also includes informational handouts or items not purchased</a:t>
            </a:r>
          </a:p>
        </p:txBody>
      </p:sp>
      <p:sp>
        <p:nvSpPr>
          <p:cNvPr id="48" name="Content Placeholder 71"/>
          <p:cNvSpPr>
            <a:spLocks noGrp="1"/>
          </p:cNvSpPr>
          <p:nvPr>
            <p:ph sz="quarter" idx="19" hasCustomPrompt="1"/>
          </p:nvPr>
        </p:nvSpPr>
        <p:spPr>
          <a:xfrm>
            <a:off x="6180138" y="960438"/>
            <a:ext cx="2963862" cy="2163762"/>
          </a:xfrm>
          <a:prstGeom prst="rect">
            <a:avLst/>
          </a:prstGeom>
        </p:spPr>
        <p:txBody>
          <a:bodyPr>
            <a:normAutofit/>
          </a:bodyPr>
          <a:lstStyle>
            <a:lvl1pPr>
              <a:defRPr sz="1400" baseline="0">
                <a:latin typeface="Arial" panose="020B0604020202020204" pitchFamily="34" charset="0"/>
                <a:cs typeface="Arial" panose="020B0604020202020204" pitchFamily="34" charset="0"/>
              </a:defRPr>
            </a:lvl1pPr>
          </a:lstStyle>
          <a:p>
            <a:pPr lvl="0"/>
            <a:r>
              <a:rPr lang="en-US" dirty="0"/>
              <a:t>List all associated expenses.  This should be a summary of the full budget.  If preferred, this can be done in spreadsheet (column) format or whatever method is most appropriate.</a:t>
            </a:r>
            <a:br>
              <a:rPr lang="en-US" dirty="0"/>
            </a:br>
            <a:r>
              <a:rPr lang="en-US" dirty="0"/>
              <a:t>Include a total cost at the bottom.</a:t>
            </a:r>
          </a:p>
        </p:txBody>
      </p:sp>
      <p:sp>
        <p:nvSpPr>
          <p:cNvPr id="49" name="Text Placeholder 4"/>
          <p:cNvSpPr>
            <a:spLocks noGrp="1"/>
          </p:cNvSpPr>
          <p:nvPr>
            <p:ph type="body" sz="quarter" idx="20" hasCustomPrompt="1"/>
          </p:nvPr>
        </p:nvSpPr>
        <p:spPr>
          <a:xfrm>
            <a:off x="0" y="6638925"/>
            <a:ext cx="4038600" cy="219075"/>
          </a:xfrm>
          <a:prstGeom prst="rect">
            <a:avLst/>
          </a:prstGeom>
        </p:spPr>
        <p:txBody>
          <a:bodyPr>
            <a:noAutofit/>
          </a:bodyPr>
          <a:lstStyle>
            <a:lvl1pPr marL="0" indent="0">
              <a:buNone/>
              <a:defRPr sz="800" baseline="0">
                <a:latin typeface="Arial" panose="020B0604020202020204" pitchFamily="34" charset="0"/>
                <a:cs typeface="Arial" panose="020B0604020202020204" pitchFamily="34" charset="0"/>
              </a:defRPr>
            </a:lvl1pPr>
            <a:lvl2pPr>
              <a:defRPr sz="800">
                <a:latin typeface="Arial" panose="020B0604020202020204" pitchFamily="34" charset="0"/>
                <a:cs typeface="Arial" panose="020B0604020202020204" pitchFamily="34" charset="0"/>
              </a:defRPr>
            </a:lvl2pPr>
            <a:lvl3pPr>
              <a:defRPr sz="800">
                <a:latin typeface="Arial" panose="020B0604020202020204" pitchFamily="34" charset="0"/>
                <a:cs typeface="Arial" panose="020B0604020202020204" pitchFamily="34" charset="0"/>
              </a:defRPr>
            </a:lvl3pPr>
            <a:lvl4pPr>
              <a:defRPr sz="800">
                <a:latin typeface="Arial" panose="020B0604020202020204" pitchFamily="34" charset="0"/>
                <a:cs typeface="Arial" panose="020B0604020202020204" pitchFamily="34" charset="0"/>
              </a:defRPr>
            </a:lvl4pPr>
            <a:lvl5pPr>
              <a:defRPr sz="800">
                <a:latin typeface="Arial" panose="020B0604020202020204" pitchFamily="34" charset="0"/>
                <a:cs typeface="Arial" panose="020B0604020202020204" pitchFamily="34" charset="0"/>
              </a:defRPr>
            </a:lvl5pPr>
          </a:lstStyle>
          <a:p>
            <a:pPr lvl="0"/>
            <a:r>
              <a:rPr lang="en-US" dirty="0"/>
              <a:t>Rank &amp; Name / BOSS Program Position Title/ Phone number / Email Address</a:t>
            </a:r>
          </a:p>
        </p:txBody>
      </p:sp>
      <p:sp>
        <p:nvSpPr>
          <p:cNvPr id="50" name="Text Placeholder 75"/>
          <p:cNvSpPr>
            <a:spLocks noGrp="1"/>
          </p:cNvSpPr>
          <p:nvPr>
            <p:ph type="body" sz="quarter" idx="21" hasCustomPrompt="1"/>
          </p:nvPr>
        </p:nvSpPr>
        <p:spPr>
          <a:xfrm>
            <a:off x="12801" y="1332321"/>
            <a:ext cx="2947414" cy="1861419"/>
          </a:xfrm>
          <a:prstGeom prst="rect">
            <a:avLst/>
          </a:prstGeom>
        </p:spPr>
        <p:txBody>
          <a:bodyPr>
            <a:normAutofit/>
          </a:bodyPr>
          <a:lstStyle>
            <a:lvl1pPr>
              <a:defRPr sz="1200">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stStyle>
          <a:p>
            <a:pPr lvl="0"/>
            <a:r>
              <a:rPr lang="en-US" dirty="0"/>
              <a:t>List the number of participants, method of registration, the registration deadline, and any other pertinent information such as cancellation policy or standby status</a:t>
            </a:r>
            <a:br>
              <a:rPr lang="en-US" dirty="0"/>
            </a:br>
            <a:r>
              <a:rPr lang="en-US" dirty="0"/>
              <a:t>If necessary, use 2nd level text for subcategories, such as if certain slots are reserved for certain categories</a:t>
            </a:r>
          </a:p>
        </p:txBody>
      </p:sp>
      <p:sp>
        <p:nvSpPr>
          <p:cNvPr id="51" name="Text Placeholder 77"/>
          <p:cNvSpPr>
            <a:spLocks noGrp="1"/>
          </p:cNvSpPr>
          <p:nvPr>
            <p:ph type="body" sz="quarter" idx="22" hasCustomPrompt="1"/>
          </p:nvPr>
        </p:nvSpPr>
        <p:spPr>
          <a:xfrm>
            <a:off x="2968625" y="939800"/>
            <a:ext cx="3189288" cy="5677918"/>
          </a:xfrm>
          <a:prstGeom prst="rect">
            <a:avLst/>
          </a:prstGeom>
        </p:spPr>
        <p:txBody>
          <a:bodyPr>
            <a:normAutofit/>
          </a:bodyPr>
          <a:lstStyle>
            <a:lvl1pPr>
              <a:defRPr sz="1400">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2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List an anticipated timeline for all components of the event.  Include transportation time and other considerations.</a:t>
            </a:r>
            <a:br>
              <a:rPr lang="en-US" dirty="0"/>
            </a:br>
            <a:r>
              <a:rPr lang="en-US" dirty="0"/>
              <a:t>	Use 2nd level text to denote involvement of any participants or facilitators who are not part of the entire program</a:t>
            </a:r>
            <a:br>
              <a:rPr lang="en-US" dirty="0"/>
            </a:br>
            <a:r>
              <a:rPr lang="en-US" dirty="0"/>
              <a:t>		3rd level text can be used for contact information or other pertinent details, as appropriate</a:t>
            </a:r>
          </a:p>
        </p:txBody>
      </p:sp>
      <p:pic>
        <p:nvPicPr>
          <p:cNvPr id="52" name="Picture 51"/>
          <p:cNvPicPr>
            <a:picLocks noChangeAspect="1"/>
          </p:cNvPicPr>
          <p:nvPr userDrawn="1"/>
        </p:nvPicPr>
        <p:blipFill rotWithShape="1">
          <a:blip r:embed="rId2">
            <a:extLst>
              <a:ext uri="{28A0092B-C50C-407E-A947-70E740481C1C}">
                <a14:useLocalDpi xmlns:a14="http://schemas.microsoft.com/office/drawing/2010/main" val="0"/>
              </a:ext>
            </a:extLst>
          </a:blip>
          <a:srcRect t="16760" r="24427" b="47946"/>
          <a:stretch/>
        </p:blipFill>
        <p:spPr>
          <a:xfrm>
            <a:off x="7983531" y="21184"/>
            <a:ext cx="1150969" cy="537520"/>
          </a:xfrm>
          <a:prstGeom prst="rect">
            <a:avLst/>
          </a:prstGeom>
        </p:spPr>
      </p:pic>
      <p:cxnSp>
        <p:nvCxnSpPr>
          <p:cNvPr id="9" name="Straight Connector 8"/>
          <p:cNvCxnSpPr/>
          <p:nvPr userDrawn="1"/>
        </p:nvCxnSpPr>
        <p:spPr>
          <a:xfrm flipH="1">
            <a:off x="6180024" y="5966304"/>
            <a:ext cx="2973621"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flipH="1" flipV="1">
            <a:off x="2968626" y="6599782"/>
            <a:ext cx="3221750" cy="17936"/>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125991"/>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LowerBa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5966637"/>
            <a:ext cx="9144000" cy="923925"/>
          </a:xfrm>
          <a:prstGeom prst="rect">
            <a:avLst/>
          </a:prstGeom>
        </p:spPr>
      </p:pic>
      <p:pic>
        <p:nvPicPr>
          <p:cNvPr id="19" name="TopBa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1028700"/>
          </a:xfrm>
          <a:prstGeom prst="rect">
            <a:avLst/>
          </a:prstGeom>
        </p:spPr>
      </p:pic>
      <p:sp>
        <p:nvSpPr>
          <p:cNvPr id="21" name="Classification Top"/>
          <p:cNvSpPr txBox="1">
            <a:spLocks/>
          </p:cNvSpPr>
          <p:nvPr userDrawn="1"/>
        </p:nvSpPr>
        <p:spPr bwMode="gray">
          <a:xfrm>
            <a:off x="781050" y="0"/>
            <a:ext cx="7886700" cy="138499"/>
          </a:xfrm>
          <a:prstGeom prst="rect">
            <a:avLst/>
          </a:prstGeom>
        </p:spPr>
        <p:txBody>
          <a:bodyPr vert="horz" lIns="0" tIns="0" rIns="0" bIns="0" rtlCol="0" anchor="t" anchorCtr="0">
            <a:spAutoFit/>
          </a:bodyPr>
          <a:lstStyle>
            <a:defPPr>
              <a:defRPr lang="en-US"/>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1" dirty="0">
                <a:solidFill>
                  <a:prstClr val="white"/>
                </a:solidFill>
              </a:rPr>
              <a:t>UNCLASSIFIED/</a:t>
            </a:r>
          </a:p>
        </p:txBody>
      </p:sp>
      <p:pic>
        <p:nvPicPr>
          <p:cNvPr id="22" name="Picture 2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296101" y="6127544"/>
            <a:ext cx="659247" cy="602112"/>
          </a:xfrm>
          <a:prstGeom prst="rect">
            <a:avLst/>
          </a:prstGeom>
        </p:spPr>
      </p:pic>
    </p:spTree>
    <p:extLst>
      <p:ext uri="{BB962C8B-B14F-4D97-AF65-F5344CB8AC3E}">
        <p14:creationId xmlns:p14="http://schemas.microsoft.com/office/powerpoint/2010/main" val="86294600"/>
      </p:ext>
    </p:extLst>
  </p:cSld>
  <p:clrMap bg1="lt1" tx1="dk1" bg2="lt2" tx2="dk2" accent1="accent1" accent2="accent2" accent3="accent3" accent4="accent4" accent5="accent5" accent6="accent6" hlink="hlink" folHlink="folHlink"/>
  <p:sldLayoutIdLst>
    <p:sldLayoutId id="2147483674" r:id="rId1"/>
    <p:sldLayoutId id="2147483677" r:id="rId2"/>
    <p:sldLayoutId id="2147483678"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dirty="0"/>
          </a:p>
        </p:txBody>
      </p:sp>
      <p:sp>
        <p:nvSpPr>
          <p:cNvPr id="7" name="Subtitle 6"/>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6691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F1CBED-057D-608D-C884-4DEC4DF47EA6}"/>
              </a:ext>
            </a:extLst>
          </p:cNvPr>
          <p:cNvSpPr>
            <a:spLocks noGrp="1"/>
          </p:cNvSpPr>
          <p:nvPr>
            <p:ph type="body" sz="quarter" idx="10"/>
          </p:nvPr>
        </p:nvSpPr>
        <p:spPr/>
        <p:txBody>
          <a:bodyPr/>
          <a:lstStyle/>
          <a:p>
            <a:endParaRPr lang="en-US" dirty="0"/>
          </a:p>
        </p:txBody>
      </p:sp>
      <p:sp>
        <p:nvSpPr>
          <p:cNvPr id="3" name="Picture Placeholder 2">
            <a:extLst>
              <a:ext uri="{FF2B5EF4-FFF2-40B4-BE49-F238E27FC236}">
                <a16:creationId xmlns:a16="http://schemas.microsoft.com/office/drawing/2014/main" id="{3D908C95-CD49-C13A-5E24-E4EAFDF82EDE}"/>
              </a:ext>
            </a:extLst>
          </p:cNvPr>
          <p:cNvSpPr>
            <a:spLocks noGrp="1"/>
          </p:cNvSpPr>
          <p:nvPr>
            <p:ph type="pic" sz="quarter" idx="11"/>
          </p:nvPr>
        </p:nvSpPr>
        <p:spPr/>
      </p:sp>
      <p:sp>
        <p:nvSpPr>
          <p:cNvPr id="4" name="Text Placeholder 3">
            <a:extLst>
              <a:ext uri="{FF2B5EF4-FFF2-40B4-BE49-F238E27FC236}">
                <a16:creationId xmlns:a16="http://schemas.microsoft.com/office/drawing/2014/main" id="{FC644481-975A-0B95-67AB-2D346243EA66}"/>
              </a:ext>
            </a:extLst>
          </p:cNvPr>
          <p:cNvSpPr>
            <a:spLocks noGrp="1"/>
          </p:cNvSpPr>
          <p:nvPr>
            <p:ph type="body" sz="quarter" idx="12"/>
          </p:nvPr>
        </p:nvSpPr>
        <p:spPr/>
        <p:txBody>
          <a:bodyPr/>
          <a:lstStyle/>
          <a:p>
            <a:endParaRPr lang="en-US"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B0A618CD-1EBA-BBBE-95D5-54064D23C82E}"/>
              </a:ext>
            </a:extLst>
          </p:cNvPr>
          <p:cNvSpPr>
            <a:spLocks noGrp="1"/>
          </p:cNvSpPr>
          <p:nvPr>
            <p:ph type="body" sz="quarter" idx="13"/>
          </p:nvPr>
        </p:nvSpPr>
        <p:spPr/>
        <p:txBody>
          <a:bodyPr>
            <a:normAutofit/>
          </a:bodyPr>
          <a:lstStyle/>
          <a:p>
            <a:endParaRPr lang="en-US" dirty="0"/>
          </a:p>
        </p:txBody>
      </p:sp>
      <p:sp>
        <p:nvSpPr>
          <p:cNvPr id="6" name="Text Placeholder 5">
            <a:extLst>
              <a:ext uri="{FF2B5EF4-FFF2-40B4-BE49-F238E27FC236}">
                <a16:creationId xmlns:a16="http://schemas.microsoft.com/office/drawing/2014/main" id="{685BCDE8-8391-C6A4-DBA1-28B8BD1F83F4}"/>
              </a:ext>
            </a:extLst>
          </p:cNvPr>
          <p:cNvSpPr>
            <a:spLocks noGrp="1"/>
          </p:cNvSpPr>
          <p:nvPr>
            <p:ph type="body" sz="quarter" idx="14"/>
          </p:nvPr>
        </p:nvSpPr>
        <p:spPr/>
        <p:txBody>
          <a:bodyPr/>
          <a:lstStyle/>
          <a:p>
            <a:endParaRPr lang="en-US" dirty="0"/>
          </a:p>
        </p:txBody>
      </p:sp>
      <p:sp>
        <p:nvSpPr>
          <p:cNvPr id="7" name="Text Placeholder 6">
            <a:extLst>
              <a:ext uri="{FF2B5EF4-FFF2-40B4-BE49-F238E27FC236}">
                <a16:creationId xmlns:a16="http://schemas.microsoft.com/office/drawing/2014/main" id="{A83408E9-484E-9D0E-E8F7-874D83703032}"/>
              </a:ext>
            </a:extLst>
          </p:cNvPr>
          <p:cNvSpPr>
            <a:spLocks noGrp="1"/>
          </p:cNvSpPr>
          <p:nvPr>
            <p:ph type="body" sz="quarter" idx="15"/>
          </p:nvPr>
        </p:nvSpPr>
        <p:spPr/>
        <p:txBody>
          <a:bodyPr/>
          <a:lstStyle/>
          <a:p>
            <a:endParaRPr lang="en-US"/>
          </a:p>
        </p:txBody>
      </p:sp>
      <p:sp>
        <p:nvSpPr>
          <p:cNvPr id="15" name="Text Placeholder 14">
            <a:extLst>
              <a:ext uri="{FF2B5EF4-FFF2-40B4-BE49-F238E27FC236}">
                <a16:creationId xmlns:a16="http://schemas.microsoft.com/office/drawing/2014/main" id="{E8E19BCD-8822-A2A7-2B5D-571657D310D3}"/>
              </a:ext>
            </a:extLst>
          </p:cNvPr>
          <p:cNvSpPr>
            <a:spLocks noGrp="1"/>
          </p:cNvSpPr>
          <p:nvPr>
            <p:ph type="body" sz="quarter" idx="16"/>
          </p:nvPr>
        </p:nvSpPr>
        <p:spPr/>
        <p:txBody>
          <a:bodyPr/>
          <a:lstStyle/>
          <a:p>
            <a:endParaRPr lang="en-US" dirty="0"/>
          </a:p>
        </p:txBody>
      </p:sp>
      <p:sp>
        <p:nvSpPr>
          <p:cNvPr id="16" name="Text Placeholder 15">
            <a:extLst>
              <a:ext uri="{FF2B5EF4-FFF2-40B4-BE49-F238E27FC236}">
                <a16:creationId xmlns:a16="http://schemas.microsoft.com/office/drawing/2014/main" id="{6F3F8FD0-4334-3A2A-BA41-AAE2C946418C}"/>
              </a:ext>
            </a:extLst>
          </p:cNvPr>
          <p:cNvSpPr>
            <a:spLocks noGrp="1"/>
          </p:cNvSpPr>
          <p:nvPr>
            <p:ph type="body" sz="quarter" idx="17"/>
          </p:nvPr>
        </p:nvSpPr>
        <p:spPr/>
        <p:txBody>
          <a:bodyPr/>
          <a:lstStyle/>
          <a:p>
            <a:r>
              <a:rPr lang="en-US" dirty="0"/>
              <a:t>Yes or No</a:t>
            </a:r>
          </a:p>
        </p:txBody>
      </p:sp>
    </p:spTree>
    <p:extLst>
      <p:ext uri="{BB962C8B-B14F-4D97-AF65-F5344CB8AC3E}">
        <p14:creationId xmlns:p14="http://schemas.microsoft.com/office/powerpoint/2010/main" val="121204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ext Placeholder 2"/>
          <p:cNvSpPr>
            <a:spLocks noGrp="1"/>
          </p:cNvSpPr>
          <p:nvPr>
            <p:ph type="body" sz="quarter" idx="15"/>
          </p:nvPr>
        </p:nvSpPr>
        <p:spPr/>
        <p:txBody>
          <a:bodyPr/>
          <a:lstStyle/>
          <a:p>
            <a:endParaRPr lang="en-US"/>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pPr lvl="0"/>
            <a:endParaRPr lang="en-US" dirty="0"/>
          </a:p>
        </p:txBody>
      </p:sp>
      <p:sp>
        <p:nvSpPr>
          <p:cNvPr id="6" name="Text Placeholder 5"/>
          <p:cNvSpPr>
            <a:spLocks noGrp="1"/>
          </p:cNvSpPr>
          <p:nvPr>
            <p:ph type="body" sz="quarter" idx="16"/>
          </p:nvPr>
        </p:nvSpPr>
        <p:spPr/>
        <p:txBody>
          <a:bodyPr/>
          <a:lstStyle/>
          <a:p>
            <a:endParaRPr lang="en-US" dirty="0"/>
          </a:p>
        </p:txBody>
      </p:sp>
      <p:sp>
        <p:nvSpPr>
          <p:cNvPr id="7" name="Text Placeholder 6"/>
          <p:cNvSpPr>
            <a:spLocks noGrp="1"/>
          </p:cNvSpPr>
          <p:nvPr>
            <p:ph type="body" sz="quarter" idx="17"/>
          </p:nvPr>
        </p:nvSpPr>
        <p:spPr/>
        <p:txBody>
          <a:bodyPr/>
          <a:lstStyle/>
          <a:p>
            <a:endParaRPr lang="en-US" dirty="0"/>
          </a:p>
        </p:txBody>
      </p:sp>
      <p:sp>
        <p:nvSpPr>
          <p:cNvPr id="8" name="Text Placeholder 7"/>
          <p:cNvSpPr>
            <a:spLocks noGrp="1"/>
          </p:cNvSpPr>
          <p:nvPr>
            <p:ph type="body" sz="quarter" idx="18"/>
          </p:nvPr>
        </p:nvSpPr>
        <p:spPr/>
        <p:txBody>
          <a:bodyPr/>
          <a:lstStyle/>
          <a:p>
            <a:endParaRPr lang="en-US" dirty="0"/>
          </a:p>
        </p:txBody>
      </p:sp>
      <p:sp>
        <p:nvSpPr>
          <p:cNvPr id="9" name="Content Placeholder 8"/>
          <p:cNvSpPr>
            <a:spLocks noGrp="1"/>
          </p:cNvSpPr>
          <p:nvPr>
            <p:ph sz="quarter" idx="19"/>
          </p:nvPr>
        </p:nvSpPr>
        <p:spPr/>
        <p:txBody>
          <a:bodyPr/>
          <a:lstStyle/>
          <a:p>
            <a:endParaRPr lang="en-US" dirty="0"/>
          </a:p>
        </p:txBody>
      </p:sp>
      <p:sp>
        <p:nvSpPr>
          <p:cNvPr id="10" name="Text Placeholder 9"/>
          <p:cNvSpPr>
            <a:spLocks noGrp="1"/>
          </p:cNvSpPr>
          <p:nvPr>
            <p:ph type="body" sz="quarter" idx="20"/>
          </p:nvPr>
        </p:nvSpPr>
        <p:spPr/>
        <p:txBody>
          <a:bodyPr/>
          <a:lstStyle/>
          <a:p>
            <a:endParaRPr lang="en-US"/>
          </a:p>
        </p:txBody>
      </p:sp>
      <p:sp>
        <p:nvSpPr>
          <p:cNvPr id="11" name="Text Placeholder 10"/>
          <p:cNvSpPr>
            <a:spLocks noGrp="1"/>
          </p:cNvSpPr>
          <p:nvPr>
            <p:ph type="body" sz="quarter" idx="21"/>
          </p:nvPr>
        </p:nvSpPr>
        <p:spPr/>
        <p:txBody>
          <a:bodyPr/>
          <a:lstStyle/>
          <a:p>
            <a:endParaRPr lang="en-US" dirty="0"/>
          </a:p>
        </p:txBody>
      </p:sp>
      <p:sp>
        <p:nvSpPr>
          <p:cNvPr id="12" name="Text Placeholder 11"/>
          <p:cNvSpPr>
            <a:spLocks noGrp="1"/>
          </p:cNvSpPr>
          <p:nvPr>
            <p:ph type="body" sz="quarter" idx="22"/>
          </p:nvPr>
        </p:nvSpPr>
        <p:spPr/>
        <p:txBody>
          <a:bodyPr/>
          <a:lstStyle/>
          <a:p>
            <a:endParaRPr lang="en-US" dirty="0"/>
          </a:p>
        </p:txBody>
      </p:sp>
    </p:spTree>
    <p:extLst>
      <p:ext uri="{BB962C8B-B14F-4D97-AF65-F5344CB8AC3E}">
        <p14:creationId xmlns:p14="http://schemas.microsoft.com/office/powerpoint/2010/main" val="2720713470"/>
      </p:ext>
    </p:extLst>
  </p:cSld>
  <p:clrMapOvr>
    <a:masterClrMapping/>
  </p:clrMapOvr>
</p:sld>
</file>

<file path=ppt/theme/theme1.xml><?xml version="1.0" encoding="utf-8"?>
<a:theme xmlns:a="http://schemas.openxmlformats.org/drawingml/2006/main" name="7_Content Slide Master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27081AA91AEF459764F9BACC3DFA0C" ma:contentTypeVersion="4" ma:contentTypeDescription="Create a new document." ma:contentTypeScope="" ma:versionID="c907d781efcebbe47c569bda16628a5d">
  <xsd:schema xmlns:xsd="http://www.w3.org/2001/XMLSchema" xmlns:xs="http://www.w3.org/2001/XMLSchema" xmlns:p="http://schemas.microsoft.com/office/2006/metadata/properties" xmlns:ns2="05119671-51af-4a0f-aa50-c9bd38c9d9e8" xmlns:ns3="46c069c1-e0e2-437c-8f34-03a26d1db4c4" targetNamespace="http://schemas.microsoft.com/office/2006/metadata/properties" ma:root="true" ma:fieldsID="9634417ee6cb5961717ec058bb50ec98" ns2:_="" ns3:_="">
    <xsd:import namespace="05119671-51af-4a0f-aa50-c9bd38c9d9e8"/>
    <xsd:import namespace="46c069c1-e0e2-437c-8f34-03a26d1db4c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19671-51af-4a0f-aa50-c9bd38c9d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c069c1-e0e2-437c-8f34-03a26d1db4c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A3A5CA-8434-4BF7-9F86-0364B81EDBA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ECCF301-EF02-4089-992F-F559676ADF47}">
  <ds:schemaRefs>
    <ds:schemaRef ds:uri="http://schemas.microsoft.com/sharepoint/v3/contenttype/forms"/>
  </ds:schemaRefs>
</ds:datastoreItem>
</file>

<file path=customXml/itemProps3.xml><?xml version="1.0" encoding="utf-8"?>
<ds:datastoreItem xmlns:ds="http://schemas.openxmlformats.org/officeDocument/2006/customXml" ds:itemID="{A84144A1-0B52-49C8-8313-3B0C10240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19671-51af-4a0f-aa50-c9bd38c9d9e8"/>
    <ds:schemaRef ds:uri="46c069c1-e0e2-437c-8f34-03a26d1db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228</TotalTime>
  <Words>4</Words>
  <Application>Microsoft Office PowerPoint</Application>
  <PresentationFormat>On-screen Show (4:3)</PresentationFormat>
  <Paragraphs>2</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7_Content Slide Master Template</vt:lpstr>
      <vt:lpstr>PowerPoint Presentation</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cody.a.mackall.mil@mail.mil</dc:creator>
  <cp:lastModifiedBy>Mackall, Cody A SSG USARMY IMCOM HQ (USA)</cp:lastModifiedBy>
  <cp:revision>14</cp:revision>
  <dcterms:created xsi:type="dcterms:W3CDTF">2021-08-11T21:29:17Z</dcterms:created>
  <dcterms:modified xsi:type="dcterms:W3CDTF">2022-11-22T16:55:30Z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0x010100DA27081AA91AEF459764F9BACC3DFA0C</vt:lpwstr>
  </property>
</Properties>
</file>